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8" r:id="rId3"/>
    <p:sldId id="277" r:id="rId4"/>
    <p:sldId id="269" r:id="rId5"/>
    <p:sldId id="270" r:id="rId6"/>
    <p:sldId id="271" r:id="rId7"/>
    <p:sldId id="273" r:id="rId8"/>
    <p:sldId id="261" r:id="rId9"/>
    <p:sldId id="279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B8AD9B-8649-479D-946B-CBDC543D5720}" v="907" dt="2022-12-09T05:50:58.7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hi Choubey" userId="58527391419e295a" providerId="LiveId" clId="{4BB8AD9B-8649-479D-946B-CBDC543D5720}"/>
    <pc:docChg chg="undo custSel addSld delSld modSld sldOrd">
      <pc:chgData name="Juhi Choubey" userId="58527391419e295a" providerId="LiveId" clId="{4BB8AD9B-8649-479D-946B-CBDC543D5720}" dt="2022-12-09T05:50:58.702" v="2722"/>
      <pc:docMkLst>
        <pc:docMk/>
      </pc:docMkLst>
      <pc:sldChg chg="addSp delSp modSp new mod modTransition modAnim">
        <pc:chgData name="Juhi Choubey" userId="58527391419e295a" providerId="LiveId" clId="{4BB8AD9B-8649-479D-946B-CBDC543D5720}" dt="2022-12-09T05:50:58.702" v="2722"/>
        <pc:sldMkLst>
          <pc:docMk/>
          <pc:sldMk cId="1999027470" sldId="256"/>
        </pc:sldMkLst>
        <pc:spChg chg="mod">
          <ac:chgData name="Juhi Choubey" userId="58527391419e295a" providerId="LiveId" clId="{4BB8AD9B-8649-479D-946B-CBDC543D5720}" dt="2022-12-05T23:43:56.399" v="956" actId="20577"/>
          <ac:spMkLst>
            <pc:docMk/>
            <pc:sldMk cId="1999027470" sldId="256"/>
            <ac:spMk id="2" creationId="{34DD4708-4327-8102-D1E8-07EA42BF0558}"/>
          </ac:spMkLst>
        </pc:spChg>
        <pc:spChg chg="mod">
          <ac:chgData name="Juhi Choubey" userId="58527391419e295a" providerId="LiveId" clId="{4BB8AD9B-8649-479D-946B-CBDC543D5720}" dt="2022-12-05T23:02:54.528" v="341" actId="207"/>
          <ac:spMkLst>
            <pc:docMk/>
            <pc:sldMk cId="1999027470" sldId="256"/>
            <ac:spMk id="3" creationId="{AA15BF8F-EDC0-51D4-B359-D4E77DAA9191}"/>
          </ac:spMkLst>
        </pc:spChg>
        <pc:spChg chg="add mod">
          <ac:chgData name="Juhi Choubey" userId="58527391419e295a" providerId="LiveId" clId="{4BB8AD9B-8649-479D-946B-CBDC543D5720}" dt="2022-12-05T22:49:10.852" v="190" actId="207"/>
          <ac:spMkLst>
            <pc:docMk/>
            <pc:sldMk cId="1999027470" sldId="256"/>
            <ac:spMk id="5" creationId="{845B6595-DFAC-699A-215A-CED793819DAE}"/>
          </ac:spMkLst>
        </pc:spChg>
        <pc:picChg chg="add del mod">
          <ac:chgData name="Juhi Choubey" userId="58527391419e295a" providerId="LiveId" clId="{4BB8AD9B-8649-479D-946B-CBDC543D5720}" dt="2022-12-09T05:35:54.904" v="2713"/>
          <ac:picMkLst>
            <pc:docMk/>
            <pc:sldMk cId="1999027470" sldId="256"/>
            <ac:picMk id="15" creationId="{A53CF40E-4B2B-FF3D-03B3-7DEC37759EE6}"/>
          </ac:picMkLst>
        </pc:picChg>
        <pc:picChg chg="add del mod">
          <ac:chgData name="Juhi Choubey" userId="58527391419e295a" providerId="LiveId" clId="{4BB8AD9B-8649-479D-946B-CBDC543D5720}" dt="2022-12-09T05:39:00.187" v="2716"/>
          <ac:picMkLst>
            <pc:docMk/>
            <pc:sldMk cId="1999027470" sldId="256"/>
            <ac:picMk id="25" creationId="{4B0EB431-1BD9-A3EB-C9EA-6BA5C13B911A}"/>
          </ac:picMkLst>
        </pc:picChg>
        <pc:picChg chg="add del mod">
          <ac:chgData name="Juhi Choubey" userId="58527391419e295a" providerId="LiveId" clId="{4BB8AD9B-8649-479D-946B-CBDC543D5720}" dt="2022-12-09T05:43:09.235" v="2717"/>
          <ac:picMkLst>
            <pc:docMk/>
            <pc:sldMk cId="1999027470" sldId="256"/>
            <ac:picMk id="28" creationId="{31968D73-A1DA-518F-6A9D-60A0DAC40468}"/>
          </ac:picMkLst>
        </pc:picChg>
        <pc:picChg chg="add del mod">
          <ac:chgData name="Juhi Choubey" userId="58527391419e295a" providerId="LiveId" clId="{4BB8AD9B-8649-479D-946B-CBDC543D5720}" dt="2022-12-09T05:45:47.479" v="2718"/>
          <ac:picMkLst>
            <pc:docMk/>
            <pc:sldMk cId="1999027470" sldId="256"/>
            <ac:picMk id="29" creationId="{97091B7E-2A19-BB21-AFB3-77555F2DD913}"/>
          </ac:picMkLst>
        </pc:picChg>
        <pc:picChg chg="add mod">
          <ac:chgData name="Juhi Choubey" userId="58527391419e295a" providerId="LiveId" clId="{4BB8AD9B-8649-479D-946B-CBDC543D5720}" dt="2022-12-09T05:50:58.702" v="2722"/>
          <ac:picMkLst>
            <pc:docMk/>
            <pc:sldMk cId="1999027470" sldId="256"/>
            <ac:picMk id="38" creationId="{696ED0C3-302C-B63C-8019-5C72E6CD7366}"/>
          </ac:picMkLst>
        </pc:picChg>
      </pc:sldChg>
      <pc:sldChg chg="addSp delSp modSp new add del mod setBg addAnim delAnim setClrOvrMap modNotesTx">
        <pc:chgData name="Juhi Choubey" userId="58527391419e295a" providerId="LiveId" clId="{4BB8AD9B-8649-479D-946B-CBDC543D5720}" dt="2022-12-06T03:42:41.990" v="2202" actId="47"/>
        <pc:sldMkLst>
          <pc:docMk/>
          <pc:sldMk cId="1801098363" sldId="257"/>
        </pc:sldMkLst>
        <pc:spChg chg="mod ord">
          <ac:chgData name="Juhi Choubey" userId="58527391419e295a" providerId="LiveId" clId="{4BB8AD9B-8649-479D-946B-CBDC543D5720}" dt="2022-12-06T03:41:50.997" v="2196" actId="20577"/>
          <ac:spMkLst>
            <pc:docMk/>
            <pc:sldMk cId="1801098363" sldId="257"/>
            <ac:spMk id="2" creationId="{53581061-45AE-801C-1656-FA35CB2E618C}"/>
          </ac:spMkLst>
        </pc:spChg>
        <pc:spChg chg="add del mod">
          <ac:chgData name="Juhi Choubey" userId="58527391419e295a" providerId="LiveId" clId="{4BB8AD9B-8649-479D-946B-CBDC543D5720}" dt="2022-12-05T23:04:34.349" v="356" actId="478"/>
          <ac:spMkLst>
            <pc:docMk/>
            <pc:sldMk cId="1801098363" sldId="257"/>
            <ac:spMk id="3" creationId="{00A45E38-0317-6760-9362-646AF2CE09DB}"/>
          </ac:spMkLst>
        </pc:spChg>
        <pc:spChg chg="add del">
          <ac:chgData name="Juhi Choubey" userId="58527391419e295a" providerId="LiveId" clId="{4BB8AD9B-8649-479D-946B-CBDC543D5720}" dt="2022-12-05T23:04:13.426" v="345" actId="26606"/>
          <ac:spMkLst>
            <pc:docMk/>
            <pc:sldMk cId="1801098363" sldId="257"/>
            <ac:spMk id="12" creationId="{2B566528-1B12-4246-9431-5C2D7D081168}"/>
          </ac:spMkLst>
        </pc:spChg>
        <pc:spChg chg="add del">
          <ac:chgData name="Juhi Choubey" userId="58527391419e295a" providerId="LiveId" clId="{4BB8AD9B-8649-479D-946B-CBDC543D5720}" dt="2022-12-05T23:04:15.456" v="347" actId="26606"/>
          <ac:spMkLst>
            <pc:docMk/>
            <pc:sldMk cId="1801098363" sldId="257"/>
            <ac:spMk id="27" creationId="{1E020063-2385-44AC-BD67-258E1F0B9FCE}"/>
          </ac:spMkLst>
        </pc:spChg>
        <pc:spChg chg="add del">
          <ac:chgData name="Juhi Choubey" userId="58527391419e295a" providerId="LiveId" clId="{4BB8AD9B-8649-479D-946B-CBDC543D5720}" dt="2022-12-05T23:04:15.456" v="347" actId="26606"/>
          <ac:spMkLst>
            <pc:docMk/>
            <pc:sldMk cId="1801098363" sldId="257"/>
            <ac:spMk id="28" creationId="{7E014A0B-5338-4077-AFE9-A90D04D4492B}"/>
          </ac:spMkLst>
        </pc:spChg>
        <pc:spChg chg="add del">
          <ac:chgData name="Juhi Choubey" userId="58527391419e295a" providerId="LiveId" clId="{4BB8AD9B-8649-479D-946B-CBDC543D5720}" dt="2022-12-05T23:04:19.999" v="349" actId="26606"/>
          <ac:spMkLst>
            <pc:docMk/>
            <pc:sldMk cId="1801098363" sldId="257"/>
            <ac:spMk id="34" creationId="{0E3596DD-156A-473E-9BB3-C6A29F7574E9}"/>
          </ac:spMkLst>
        </pc:spChg>
        <pc:spChg chg="add del">
          <ac:chgData name="Juhi Choubey" userId="58527391419e295a" providerId="LiveId" clId="{4BB8AD9B-8649-479D-946B-CBDC543D5720}" dt="2022-12-05T23:04:19.999" v="349" actId="26606"/>
          <ac:spMkLst>
            <pc:docMk/>
            <pc:sldMk cId="1801098363" sldId="257"/>
            <ac:spMk id="35" creationId="{2C46C4D6-C474-4E92-B52E-944C1118F7B6}"/>
          </ac:spMkLst>
        </pc:spChg>
        <pc:spChg chg="add del">
          <ac:chgData name="Juhi Choubey" userId="58527391419e295a" providerId="LiveId" clId="{4BB8AD9B-8649-479D-946B-CBDC543D5720}" dt="2022-12-05T23:04:23.029" v="351" actId="26606"/>
          <ac:spMkLst>
            <pc:docMk/>
            <pc:sldMk cId="1801098363" sldId="257"/>
            <ac:spMk id="37" creationId="{D12DDE76-C203-4047-9998-63900085B5E8}"/>
          </ac:spMkLst>
        </pc:spChg>
        <pc:spChg chg="add del">
          <ac:chgData name="Juhi Choubey" userId="58527391419e295a" providerId="LiveId" clId="{4BB8AD9B-8649-479D-946B-CBDC543D5720}" dt="2022-12-05T23:04:23.974" v="353" actId="26606"/>
          <ac:spMkLst>
            <pc:docMk/>
            <pc:sldMk cId="1801098363" sldId="257"/>
            <ac:spMk id="39" creationId="{6753252F-4873-4F63-801D-CC719279A7D5}"/>
          </ac:spMkLst>
        </pc:spChg>
        <pc:spChg chg="add del">
          <ac:chgData name="Juhi Choubey" userId="58527391419e295a" providerId="LiveId" clId="{4BB8AD9B-8649-479D-946B-CBDC543D5720}" dt="2022-12-05T23:04:23.974" v="353" actId="26606"/>
          <ac:spMkLst>
            <pc:docMk/>
            <pc:sldMk cId="1801098363" sldId="257"/>
            <ac:spMk id="40" creationId="{047C8CCB-F95D-4249-92DD-651249D3535A}"/>
          </ac:spMkLst>
        </pc:spChg>
        <pc:spChg chg="add del">
          <ac:chgData name="Juhi Choubey" userId="58527391419e295a" providerId="LiveId" clId="{4BB8AD9B-8649-479D-946B-CBDC543D5720}" dt="2022-12-06T02:35:02.305" v="1771" actId="26606"/>
          <ac:spMkLst>
            <pc:docMk/>
            <pc:sldMk cId="1801098363" sldId="257"/>
            <ac:spMk id="41" creationId="{3F24A09B-713F-43FC-AB6E-B88083968522}"/>
          </ac:spMkLst>
        </pc:spChg>
        <pc:spChg chg="add del">
          <ac:chgData name="Juhi Choubey" userId="58527391419e295a" providerId="LiveId" clId="{4BB8AD9B-8649-479D-946B-CBDC543D5720}" dt="2022-12-05T23:04:26.139" v="355" actId="26606"/>
          <ac:spMkLst>
            <pc:docMk/>
            <pc:sldMk cId="1801098363" sldId="257"/>
            <ac:spMk id="42" creationId="{2B566528-1B12-4246-9431-5C2D7D081168}"/>
          </ac:spMkLst>
        </pc:spChg>
        <pc:spChg chg="add del">
          <ac:chgData name="Juhi Choubey" userId="58527391419e295a" providerId="LiveId" clId="{4BB8AD9B-8649-479D-946B-CBDC543D5720}" dt="2022-12-05T23:04:26.139" v="355" actId="26606"/>
          <ac:spMkLst>
            <pc:docMk/>
            <pc:sldMk cId="1801098363" sldId="257"/>
            <ac:spMk id="43" creationId="{00A45E38-0317-6760-9362-646AF2CE09DB}"/>
          </ac:spMkLst>
        </pc:spChg>
        <pc:spChg chg="add del">
          <ac:chgData name="Juhi Choubey" userId="58527391419e295a" providerId="LiveId" clId="{4BB8AD9B-8649-479D-946B-CBDC543D5720}" dt="2022-12-06T02:35:06.015" v="1773" actId="26606"/>
          <ac:spMkLst>
            <pc:docMk/>
            <pc:sldMk cId="1801098363" sldId="257"/>
            <ac:spMk id="46" creationId="{7C98A213-5994-475E-B327-DC6EC27FBA8B}"/>
          </ac:spMkLst>
        </pc:spChg>
        <pc:spChg chg="add del">
          <ac:chgData name="Juhi Choubey" userId="58527391419e295a" providerId="LiveId" clId="{4BB8AD9B-8649-479D-946B-CBDC543D5720}" dt="2022-12-06T02:35:06.015" v="1773" actId="26606"/>
          <ac:spMkLst>
            <pc:docMk/>
            <pc:sldMk cId="1801098363" sldId="257"/>
            <ac:spMk id="47" creationId="{4B030A0D-0DAD-4A99-89BB-419527D6A64B}"/>
          </ac:spMkLst>
        </pc:spChg>
        <pc:spChg chg="add del">
          <ac:chgData name="Juhi Choubey" userId="58527391419e295a" providerId="LiveId" clId="{4BB8AD9B-8649-479D-946B-CBDC543D5720}" dt="2022-12-06T02:35:11.223" v="1776" actId="26606"/>
          <ac:spMkLst>
            <pc:docMk/>
            <pc:sldMk cId="1801098363" sldId="257"/>
            <ac:spMk id="49" creationId="{E26B9EF5-5D92-4AC7-BC55-FC5C4C98ED4C}"/>
          </ac:spMkLst>
        </pc:spChg>
        <pc:spChg chg="add del">
          <ac:chgData name="Juhi Choubey" userId="58527391419e295a" providerId="LiveId" clId="{4BB8AD9B-8649-479D-946B-CBDC543D5720}" dt="2022-12-06T02:35:11.223" v="1776" actId="26606"/>
          <ac:spMkLst>
            <pc:docMk/>
            <pc:sldMk cId="1801098363" sldId="257"/>
            <ac:spMk id="50" creationId="{F05C5575-0F07-43D0-AE78-81EAA8E67152}"/>
          </ac:spMkLst>
        </pc:spChg>
        <pc:spChg chg="add del">
          <ac:chgData name="Juhi Choubey" userId="58527391419e295a" providerId="LiveId" clId="{4BB8AD9B-8649-479D-946B-CBDC543D5720}" dt="2022-12-06T02:35:16.105" v="1779" actId="26606"/>
          <ac:spMkLst>
            <pc:docMk/>
            <pc:sldMk cId="1801098363" sldId="257"/>
            <ac:spMk id="52" creationId="{1D56DC50-6036-4F6E-86D8-E01DDA1D86D9}"/>
          </ac:spMkLst>
        </pc:spChg>
        <pc:spChg chg="add del">
          <ac:chgData name="Juhi Choubey" userId="58527391419e295a" providerId="LiveId" clId="{4BB8AD9B-8649-479D-946B-CBDC543D5720}" dt="2022-12-06T02:35:23.774" v="1781" actId="26606"/>
          <ac:spMkLst>
            <pc:docMk/>
            <pc:sldMk cId="1801098363" sldId="257"/>
            <ac:spMk id="54" creationId="{9BB3A3FF-8EE3-498B-8C43-57F2DE9A2A06}"/>
          </ac:spMkLst>
        </pc:spChg>
        <pc:spChg chg="add del">
          <ac:chgData name="Juhi Choubey" userId="58527391419e295a" providerId="LiveId" clId="{4BB8AD9B-8649-479D-946B-CBDC543D5720}" dt="2022-12-06T02:35:23.774" v="1781" actId="26606"/>
          <ac:spMkLst>
            <pc:docMk/>
            <pc:sldMk cId="1801098363" sldId="257"/>
            <ac:spMk id="58" creationId="{04357C93-F0CB-4A1C-8F77-4E9063789819}"/>
          </ac:spMkLst>
        </pc:spChg>
        <pc:spChg chg="add del">
          <ac:chgData name="Juhi Choubey" userId="58527391419e295a" providerId="LiveId" clId="{4BB8AD9B-8649-479D-946B-CBDC543D5720}" dt="2022-12-06T02:35:28.878" v="1783" actId="26606"/>
          <ac:spMkLst>
            <pc:docMk/>
            <pc:sldMk cId="1801098363" sldId="257"/>
            <ac:spMk id="60" creationId="{B7B42F36-B3C1-4247-AF36-090F0134ED59}"/>
          </ac:spMkLst>
        </pc:spChg>
        <pc:spChg chg="add del">
          <ac:chgData name="Juhi Choubey" userId="58527391419e295a" providerId="LiveId" clId="{4BB8AD9B-8649-479D-946B-CBDC543D5720}" dt="2022-12-06T02:35:28.878" v="1783" actId="26606"/>
          <ac:spMkLst>
            <pc:docMk/>
            <pc:sldMk cId="1801098363" sldId="257"/>
            <ac:spMk id="61" creationId="{FEF131A2-E574-4D95-A322-C5FF0B64E821}"/>
          </ac:spMkLst>
        </pc:spChg>
        <pc:spChg chg="add del">
          <ac:chgData name="Juhi Choubey" userId="58527391419e295a" providerId="LiveId" clId="{4BB8AD9B-8649-479D-946B-CBDC543D5720}" dt="2022-12-06T02:35:28.878" v="1783" actId="26606"/>
          <ac:spMkLst>
            <pc:docMk/>
            <pc:sldMk cId="1801098363" sldId="257"/>
            <ac:spMk id="62" creationId="{696B4F8D-F261-41C2-B0A1-B0899F667F0C}"/>
          </ac:spMkLst>
        </pc:spChg>
        <pc:spChg chg="add del">
          <ac:chgData name="Juhi Choubey" userId="58527391419e295a" providerId="LiveId" clId="{4BB8AD9B-8649-479D-946B-CBDC543D5720}" dt="2022-12-06T02:35:28.878" v="1783" actId="26606"/>
          <ac:spMkLst>
            <pc:docMk/>
            <pc:sldMk cId="1801098363" sldId="257"/>
            <ac:spMk id="63" creationId="{A3C7563A-4B20-4E0B-8548-374928B55F30}"/>
          </ac:spMkLst>
        </pc:spChg>
        <pc:spChg chg="add del">
          <ac:chgData name="Juhi Choubey" userId="58527391419e295a" providerId="LiveId" clId="{4BB8AD9B-8649-479D-946B-CBDC543D5720}" dt="2022-12-06T03:29:34.832" v="2093" actId="26606"/>
          <ac:spMkLst>
            <pc:docMk/>
            <pc:sldMk cId="1801098363" sldId="257"/>
            <ac:spMk id="65" creationId="{7383B190-6BFB-422F-B667-06B7B25F096A}"/>
          </ac:spMkLst>
        </pc:spChg>
        <pc:spChg chg="add del">
          <ac:chgData name="Juhi Choubey" userId="58527391419e295a" providerId="LiveId" clId="{4BB8AD9B-8649-479D-946B-CBDC543D5720}" dt="2022-12-06T03:39:40.428" v="2181" actId="26606"/>
          <ac:spMkLst>
            <pc:docMk/>
            <pc:sldMk cId="1801098363" sldId="257"/>
            <ac:spMk id="73" creationId="{247AB924-1B87-43FC-B7C7-B112D5C51A0E}"/>
          </ac:spMkLst>
        </pc:spChg>
        <pc:spChg chg="add del">
          <ac:chgData name="Juhi Choubey" userId="58527391419e295a" providerId="LiveId" clId="{4BB8AD9B-8649-479D-946B-CBDC543D5720}" dt="2022-12-06T03:41:01.777" v="2191" actId="26606"/>
          <ac:spMkLst>
            <pc:docMk/>
            <pc:sldMk cId="1801098363" sldId="257"/>
            <ac:spMk id="82" creationId="{7383B190-6BFB-422F-B667-06B7B25F096A}"/>
          </ac:spMkLst>
        </pc:spChg>
        <pc:spChg chg="add del">
          <ac:chgData name="Juhi Choubey" userId="58527391419e295a" providerId="LiveId" clId="{4BB8AD9B-8649-479D-946B-CBDC543D5720}" dt="2022-12-06T03:41:19.019" v="2193" actId="26606"/>
          <ac:spMkLst>
            <pc:docMk/>
            <pc:sldMk cId="1801098363" sldId="257"/>
            <ac:spMk id="86" creationId="{0C45045A-6083-4B3E-956A-67582337527D}"/>
          </ac:spMkLst>
        </pc:spChg>
        <pc:spChg chg="add del">
          <ac:chgData name="Juhi Choubey" userId="58527391419e295a" providerId="LiveId" clId="{4BB8AD9B-8649-479D-946B-CBDC543D5720}" dt="2022-12-06T03:41:19.019" v="2193" actId="26606"/>
          <ac:spMkLst>
            <pc:docMk/>
            <pc:sldMk cId="1801098363" sldId="257"/>
            <ac:spMk id="87" creationId="{42875DDC-0225-45F8-B745-78688F2D1ADC}"/>
          </ac:spMkLst>
        </pc:spChg>
        <pc:spChg chg="add del">
          <ac:chgData name="Juhi Choubey" userId="58527391419e295a" providerId="LiveId" clId="{4BB8AD9B-8649-479D-946B-CBDC543D5720}" dt="2022-12-06T03:41:19.019" v="2193" actId="26606"/>
          <ac:spMkLst>
            <pc:docMk/>
            <pc:sldMk cId="1801098363" sldId="257"/>
            <ac:spMk id="88" creationId="{12617755-D451-4BAF-9B55-518297BFF42D}"/>
          </ac:spMkLst>
        </pc:spChg>
        <pc:spChg chg="add del">
          <ac:chgData name="Juhi Choubey" userId="58527391419e295a" providerId="LiveId" clId="{4BB8AD9B-8649-479D-946B-CBDC543D5720}" dt="2022-12-06T03:40:53.146" v="2190" actId="26606"/>
          <ac:spMkLst>
            <pc:docMk/>
            <pc:sldMk cId="1801098363" sldId="257"/>
            <ac:spMk id="89" creationId="{B4D3D850-2041-4B7C-AED9-54DA385B14F7}"/>
          </ac:spMkLst>
        </pc:spChg>
        <pc:spChg chg="add del">
          <ac:chgData name="Juhi Choubey" userId="58527391419e295a" providerId="LiveId" clId="{4BB8AD9B-8649-479D-946B-CBDC543D5720}" dt="2022-12-06T03:40:53.146" v="2190" actId="26606"/>
          <ac:spMkLst>
            <pc:docMk/>
            <pc:sldMk cId="1801098363" sldId="257"/>
            <ac:spMk id="91" creationId="{5707F116-8EC0-4822-9067-186AC8C96EB8}"/>
          </ac:spMkLst>
        </pc:spChg>
        <pc:spChg chg="add del">
          <ac:chgData name="Juhi Choubey" userId="58527391419e295a" providerId="LiveId" clId="{4BB8AD9B-8649-479D-946B-CBDC543D5720}" dt="2022-12-06T03:40:53.146" v="2190" actId="26606"/>
          <ac:spMkLst>
            <pc:docMk/>
            <pc:sldMk cId="1801098363" sldId="257"/>
            <ac:spMk id="93" creationId="{49F1A7E4-819D-4D21-8E8B-32671A9F9853}"/>
          </ac:spMkLst>
        </pc:spChg>
        <pc:spChg chg="add del">
          <ac:chgData name="Juhi Choubey" userId="58527391419e295a" providerId="LiveId" clId="{4BB8AD9B-8649-479D-946B-CBDC543D5720}" dt="2022-12-06T03:40:53.146" v="2190" actId="26606"/>
          <ac:spMkLst>
            <pc:docMk/>
            <pc:sldMk cId="1801098363" sldId="257"/>
            <ac:spMk id="95" creationId="{CB64814D-A361-44E1-8D97-B83E41C8B280}"/>
          </ac:spMkLst>
        </pc:spChg>
        <pc:spChg chg="add del">
          <ac:chgData name="Juhi Choubey" userId="58527391419e295a" providerId="LiveId" clId="{4BB8AD9B-8649-479D-946B-CBDC543D5720}" dt="2022-12-06T03:40:53.146" v="2190" actId="26606"/>
          <ac:spMkLst>
            <pc:docMk/>
            <pc:sldMk cId="1801098363" sldId="257"/>
            <ac:spMk id="97" creationId="{852A6879-032A-4946-9CCA-44D38BEDF5F5}"/>
          </ac:spMkLst>
        </pc:spChg>
        <pc:spChg chg="add del">
          <ac:chgData name="Juhi Choubey" userId="58527391419e295a" providerId="LiveId" clId="{4BB8AD9B-8649-479D-946B-CBDC543D5720}" dt="2022-12-06T03:40:53.146" v="2190" actId="26606"/>
          <ac:spMkLst>
            <pc:docMk/>
            <pc:sldMk cId="1801098363" sldId="257"/>
            <ac:spMk id="99" creationId="{56AB08D7-F0FB-4965-B730-8B874214C283}"/>
          </ac:spMkLst>
        </pc:spChg>
        <pc:spChg chg="add del">
          <ac:chgData name="Juhi Choubey" userId="58527391419e295a" providerId="LiveId" clId="{4BB8AD9B-8649-479D-946B-CBDC543D5720}" dt="2022-12-06T03:40:53.146" v="2190" actId="26606"/>
          <ac:spMkLst>
            <pc:docMk/>
            <pc:sldMk cId="1801098363" sldId="257"/>
            <ac:spMk id="101" creationId="{148D9297-49FA-43ED-AC6B-E2F153B3A5A6}"/>
          </ac:spMkLst>
        </pc:spChg>
        <pc:spChg chg="add del">
          <ac:chgData name="Juhi Choubey" userId="58527391419e295a" providerId="LiveId" clId="{4BB8AD9B-8649-479D-946B-CBDC543D5720}" dt="2022-12-06T03:40:53.146" v="2190" actId="26606"/>
          <ac:spMkLst>
            <pc:docMk/>
            <pc:sldMk cId="1801098363" sldId="257"/>
            <ac:spMk id="103" creationId="{D3EB41F8-8868-4FC3-8553-94FEE5A8B818}"/>
          </ac:spMkLst>
        </pc:spChg>
        <pc:grpChg chg="add del">
          <ac:chgData name="Juhi Choubey" userId="58527391419e295a" providerId="LiveId" clId="{4BB8AD9B-8649-479D-946B-CBDC543D5720}" dt="2022-12-05T23:04:13.426" v="345" actId="26606"/>
          <ac:grpSpMkLst>
            <pc:docMk/>
            <pc:sldMk cId="1801098363" sldId="257"/>
            <ac:grpSpMk id="14" creationId="{828A5161-06F1-46CF-8AD7-844680A59E13}"/>
          </ac:grpSpMkLst>
        </pc:grpChg>
        <pc:grpChg chg="add del">
          <ac:chgData name="Juhi Choubey" userId="58527391419e295a" providerId="LiveId" clId="{4BB8AD9B-8649-479D-946B-CBDC543D5720}" dt="2022-12-05T23:04:13.426" v="345" actId="26606"/>
          <ac:grpSpMkLst>
            <pc:docMk/>
            <pc:sldMk cId="1801098363" sldId="257"/>
            <ac:grpSpMk id="18" creationId="{5995D10D-E9C9-47DB-AE7E-801FEF38F5C9}"/>
          </ac:grpSpMkLst>
        </pc:grpChg>
        <pc:grpChg chg="add del">
          <ac:chgData name="Juhi Choubey" userId="58527391419e295a" providerId="LiveId" clId="{4BB8AD9B-8649-479D-946B-CBDC543D5720}" dt="2022-12-05T23:04:15.456" v="347" actId="26606"/>
          <ac:grpSpMkLst>
            <pc:docMk/>
            <pc:sldMk cId="1801098363" sldId="257"/>
            <ac:grpSpMk id="22" creationId="{466920E5-8640-4C24-A775-8647637094A7}"/>
          </ac:grpSpMkLst>
        </pc:grpChg>
        <pc:grpChg chg="add del">
          <ac:chgData name="Juhi Choubey" userId="58527391419e295a" providerId="LiveId" clId="{4BB8AD9B-8649-479D-946B-CBDC543D5720}" dt="2022-12-05T23:04:15.456" v="347" actId="26606"/>
          <ac:grpSpMkLst>
            <pc:docMk/>
            <pc:sldMk cId="1801098363" sldId="257"/>
            <ac:grpSpMk id="29" creationId="{78127680-150F-4A90-9950-F66392578116}"/>
          </ac:grpSpMkLst>
        </pc:grpChg>
        <pc:grpChg chg="add del">
          <ac:chgData name="Juhi Choubey" userId="58527391419e295a" providerId="LiveId" clId="{4BB8AD9B-8649-479D-946B-CBDC543D5720}" dt="2022-12-05T23:04:26.139" v="355" actId="26606"/>
          <ac:grpSpMkLst>
            <pc:docMk/>
            <pc:sldMk cId="1801098363" sldId="257"/>
            <ac:grpSpMk id="44" creationId="{828A5161-06F1-46CF-8AD7-844680A59E13}"/>
          </ac:grpSpMkLst>
        </pc:grpChg>
        <pc:grpChg chg="add del">
          <ac:chgData name="Juhi Choubey" userId="58527391419e295a" providerId="LiveId" clId="{4BB8AD9B-8649-479D-946B-CBDC543D5720}" dt="2022-12-05T23:04:26.139" v="355" actId="26606"/>
          <ac:grpSpMkLst>
            <pc:docMk/>
            <pc:sldMk cId="1801098363" sldId="257"/>
            <ac:grpSpMk id="45" creationId="{5995D10D-E9C9-47DB-AE7E-801FEF38F5C9}"/>
          </ac:grpSpMkLst>
        </pc:grpChg>
        <pc:grpChg chg="add del">
          <ac:chgData name="Juhi Choubey" userId="58527391419e295a" providerId="LiveId" clId="{4BB8AD9B-8649-479D-946B-CBDC543D5720}" dt="2022-12-06T02:35:23.774" v="1781" actId="26606"/>
          <ac:grpSpMkLst>
            <pc:docMk/>
            <pc:sldMk cId="1801098363" sldId="257"/>
            <ac:grpSpMk id="55" creationId="{22983B4D-AA9E-4FCA-A321-B87362793229}"/>
          </ac:grpSpMkLst>
        </pc:grpChg>
        <pc:graphicFrameChg chg="add del mod modGraphic">
          <ac:chgData name="Juhi Choubey" userId="58527391419e295a" providerId="LiveId" clId="{4BB8AD9B-8649-479D-946B-CBDC543D5720}" dt="2022-12-06T02:33:35.252" v="1765" actId="478"/>
          <ac:graphicFrameMkLst>
            <pc:docMk/>
            <pc:sldMk cId="1801098363" sldId="257"/>
            <ac:graphicFrameMk id="8" creationId="{1C3172FB-6A1C-A417-7E5D-A6E2984DF1ED}"/>
          </ac:graphicFrameMkLst>
        </pc:graphicFrameChg>
        <pc:picChg chg="add del mod">
          <ac:chgData name="Juhi Choubey" userId="58527391419e295a" providerId="LiveId" clId="{4BB8AD9B-8649-479D-946B-CBDC543D5720}" dt="2022-12-05T23:06:15.560" v="415" actId="478"/>
          <ac:picMkLst>
            <pc:docMk/>
            <pc:sldMk cId="1801098363" sldId="257"/>
            <ac:picMk id="7" creationId="{95CC41CC-0303-EC6D-5AEA-8F88D7B61810}"/>
          </ac:picMkLst>
        </pc:picChg>
        <pc:picChg chg="add del">
          <ac:chgData name="Juhi Choubey" userId="58527391419e295a" providerId="LiveId" clId="{4BB8AD9B-8649-479D-946B-CBDC543D5720}" dt="2022-12-06T02:32:03.214" v="1755" actId="478"/>
          <ac:picMkLst>
            <pc:docMk/>
            <pc:sldMk cId="1801098363" sldId="257"/>
            <ac:picMk id="10" creationId="{DF2AA2F6-5830-2608-EA98-D8858666DA0C}"/>
          </ac:picMkLst>
        </pc:picChg>
        <pc:picChg chg="add mod ord">
          <ac:chgData name="Juhi Choubey" userId="58527391419e295a" providerId="LiveId" clId="{4BB8AD9B-8649-479D-946B-CBDC543D5720}" dt="2022-12-06T03:41:19.019" v="2193" actId="26606"/>
          <ac:picMkLst>
            <pc:docMk/>
            <pc:sldMk cId="1801098363" sldId="257"/>
            <ac:picMk id="13" creationId="{3EC9190D-2E24-CD9E-3C76-73F9733B1963}"/>
          </ac:picMkLst>
        </pc:picChg>
        <pc:picChg chg="add mod ord">
          <ac:chgData name="Juhi Choubey" userId="58527391419e295a" providerId="LiveId" clId="{4BB8AD9B-8649-479D-946B-CBDC543D5720}" dt="2022-12-06T03:41:19.019" v="2193" actId="26606"/>
          <ac:picMkLst>
            <pc:docMk/>
            <pc:sldMk cId="1801098363" sldId="257"/>
            <ac:picMk id="33" creationId="{C9218B42-B123-253F-EA5F-9E170D15AEA2}"/>
          </ac:picMkLst>
        </pc:picChg>
        <pc:picChg chg="add mod ord">
          <ac:chgData name="Juhi Choubey" userId="58527391419e295a" providerId="LiveId" clId="{4BB8AD9B-8649-479D-946B-CBDC543D5720}" dt="2022-12-06T03:41:19.019" v="2193" actId="26606"/>
          <ac:picMkLst>
            <pc:docMk/>
            <pc:sldMk cId="1801098363" sldId="257"/>
            <ac:picMk id="36" creationId="{A75D3ED0-024B-2AE8-83CD-356933606AB6}"/>
          </ac:picMkLst>
        </pc:picChg>
        <pc:picChg chg="add del">
          <ac:chgData name="Juhi Choubey" userId="58527391419e295a" providerId="LiveId" clId="{4BB8AD9B-8649-479D-946B-CBDC543D5720}" dt="2022-12-06T02:43:23.390" v="1836" actId="478"/>
          <ac:picMkLst>
            <pc:docMk/>
            <pc:sldMk cId="1801098363" sldId="257"/>
            <ac:picMk id="51" creationId="{8AC8D443-96D6-B8FA-B62F-CB7140F81038}"/>
          </ac:picMkLst>
        </pc:picChg>
        <pc:cxnChg chg="add del">
          <ac:chgData name="Juhi Choubey" userId="58527391419e295a" providerId="LiveId" clId="{4BB8AD9B-8649-479D-946B-CBDC543D5720}" dt="2022-12-06T02:35:02.305" v="1771" actId="26606"/>
          <ac:cxnSpMkLst>
            <pc:docMk/>
            <pc:sldMk cId="1801098363" sldId="257"/>
            <ac:cxnSpMk id="38" creationId="{0B91AB35-C3B4-4B70-B3DD-13D63B7DA23D}"/>
          </ac:cxnSpMkLst>
        </pc:cxnChg>
        <pc:cxnChg chg="add del">
          <ac:chgData name="Juhi Choubey" userId="58527391419e295a" providerId="LiveId" clId="{4BB8AD9B-8649-479D-946B-CBDC543D5720}" dt="2022-12-06T03:29:34.832" v="2093" actId="26606"/>
          <ac:cxnSpMkLst>
            <pc:docMk/>
            <pc:sldMk cId="1801098363" sldId="257"/>
            <ac:cxnSpMk id="66" creationId="{ED28E597-4AF8-4D69-A9AB-A1EDC6156B04}"/>
          </ac:cxnSpMkLst>
        </pc:cxnChg>
        <pc:cxnChg chg="add del">
          <ac:chgData name="Juhi Choubey" userId="58527391419e295a" providerId="LiveId" clId="{4BB8AD9B-8649-479D-946B-CBDC543D5720}" dt="2022-12-06T03:39:40.428" v="2181" actId="26606"/>
          <ac:cxnSpMkLst>
            <pc:docMk/>
            <pc:sldMk cId="1801098363" sldId="257"/>
            <ac:cxnSpMk id="71" creationId="{99AE2756-0FC4-4155-83E7-58AAAB63E757}"/>
          </ac:cxnSpMkLst>
        </pc:cxnChg>
        <pc:cxnChg chg="add del">
          <ac:chgData name="Juhi Choubey" userId="58527391419e295a" providerId="LiveId" clId="{4BB8AD9B-8649-479D-946B-CBDC543D5720}" dt="2022-12-06T03:39:40.428" v="2181" actId="26606"/>
          <ac:cxnSpMkLst>
            <pc:docMk/>
            <pc:sldMk cId="1801098363" sldId="257"/>
            <ac:cxnSpMk id="75" creationId="{818DC98F-4057-4645-B948-F604F39A9CFE}"/>
          </ac:cxnSpMkLst>
        </pc:cxnChg>
        <pc:cxnChg chg="add del">
          <ac:chgData name="Juhi Choubey" userId="58527391419e295a" providerId="LiveId" clId="{4BB8AD9B-8649-479D-946B-CBDC543D5720}" dt="2022-12-06T03:39:40.428" v="2181" actId="26606"/>
          <ac:cxnSpMkLst>
            <pc:docMk/>
            <pc:sldMk cId="1801098363" sldId="257"/>
            <ac:cxnSpMk id="77" creationId="{DAD2B705-4A9B-408D-AA80-4F41045E09DE}"/>
          </ac:cxnSpMkLst>
        </pc:cxnChg>
        <pc:cxnChg chg="add del">
          <ac:chgData name="Juhi Choubey" userId="58527391419e295a" providerId="LiveId" clId="{4BB8AD9B-8649-479D-946B-CBDC543D5720}" dt="2022-12-06T03:41:01.777" v="2191" actId="26606"/>
          <ac:cxnSpMkLst>
            <pc:docMk/>
            <pc:sldMk cId="1801098363" sldId="257"/>
            <ac:cxnSpMk id="84" creationId="{ED28E597-4AF8-4D69-A9AB-A1EDC6156B04}"/>
          </ac:cxnSpMkLst>
        </pc:cxnChg>
      </pc:sldChg>
      <pc:sldChg chg="modSp new del mod">
        <pc:chgData name="Juhi Choubey" userId="58527391419e295a" providerId="LiveId" clId="{4BB8AD9B-8649-479D-946B-CBDC543D5720}" dt="2022-12-05T23:05:50.001" v="399" actId="47"/>
        <pc:sldMkLst>
          <pc:docMk/>
          <pc:sldMk cId="1437281809" sldId="258"/>
        </pc:sldMkLst>
        <pc:spChg chg="mod">
          <ac:chgData name="Juhi Choubey" userId="58527391419e295a" providerId="LiveId" clId="{4BB8AD9B-8649-479D-946B-CBDC543D5720}" dt="2022-12-05T22:51:22.156" v="220" actId="20577"/>
          <ac:spMkLst>
            <pc:docMk/>
            <pc:sldMk cId="1437281809" sldId="258"/>
            <ac:spMk id="2" creationId="{AE1D5777-3DEA-FF5A-F469-FF46EEF372DB}"/>
          </ac:spMkLst>
        </pc:spChg>
      </pc:sldChg>
      <pc:sldChg chg="modSp new del mod">
        <pc:chgData name="Juhi Choubey" userId="58527391419e295a" providerId="LiveId" clId="{4BB8AD9B-8649-479D-946B-CBDC543D5720}" dt="2022-12-05T23:06:01.690" v="413" actId="47"/>
        <pc:sldMkLst>
          <pc:docMk/>
          <pc:sldMk cId="726637231" sldId="259"/>
        </pc:sldMkLst>
        <pc:spChg chg="mod">
          <ac:chgData name="Juhi Choubey" userId="58527391419e295a" providerId="LiveId" clId="{4BB8AD9B-8649-479D-946B-CBDC543D5720}" dt="2022-12-05T22:51:30.706" v="232" actId="20577"/>
          <ac:spMkLst>
            <pc:docMk/>
            <pc:sldMk cId="726637231" sldId="259"/>
            <ac:spMk id="2" creationId="{EF4737A7-F766-BF2B-1F05-AE9D644626F7}"/>
          </ac:spMkLst>
        </pc:spChg>
      </pc:sldChg>
      <pc:sldChg chg="addSp delSp modSp add del mod setBg setClrOvrMap">
        <pc:chgData name="Juhi Choubey" userId="58527391419e295a" providerId="LiveId" clId="{4BB8AD9B-8649-479D-946B-CBDC543D5720}" dt="2022-12-06T01:55:06.992" v="1530" actId="47"/>
        <pc:sldMkLst>
          <pc:docMk/>
          <pc:sldMk cId="2770878321" sldId="260"/>
        </pc:sldMkLst>
        <pc:spChg chg="del mod ord">
          <ac:chgData name="Juhi Choubey" userId="58527391419e295a" providerId="LiveId" clId="{4BB8AD9B-8649-479D-946B-CBDC543D5720}" dt="2022-12-06T01:45:58.331" v="1311" actId="478"/>
          <ac:spMkLst>
            <pc:docMk/>
            <pc:sldMk cId="2770878321" sldId="260"/>
            <ac:spMk id="2" creationId="{EF4737A7-F766-BF2B-1F05-AE9D644626F7}"/>
          </ac:spMkLst>
        </pc:spChg>
        <pc:spChg chg="del">
          <ac:chgData name="Juhi Choubey" userId="58527391419e295a" providerId="LiveId" clId="{4BB8AD9B-8649-479D-946B-CBDC543D5720}" dt="2022-12-06T01:06:54.500" v="1291" actId="478"/>
          <ac:spMkLst>
            <pc:docMk/>
            <pc:sldMk cId="2770878321" sldId="260"/>
            <ac:spMk id="3" creationId="{5D6A3444-4C13-36F9-7F0E-CF2F3CC34169}"/>
          </ac:spMkLst>
        </pc:spChg>
        <pc:spChg chg="add del mod">
          <ac:chgData name="Juhi Choubey" userId="58527391419e295a" providerId="LiveId" clId="{4BB8AD9B-8649-479D-946B-CBDC543D5720}" dt="2022-12-06T01:46:00.227" v="1313" actId="478"/>
          <ac:spMkLst>
            <pc:docMk/>
            <pc:sldMk cId="2770878321" sldId="260"/>
            <ac:spMk id="9" creationId="{487FE97A-7031-E691-0121-EFE0436B376E}"/>
          </ac:spMkLst>
        </pc:spChg>
        <pc:spChg chg="add mod">
          <ac:chgData name="Juhi Choubey" userId="58527391419e295a" providerId="LiveId" clId="{4BB8AD9B-8649-479D-946B-CBDC543D5720}" dt="2022-12-06T01:53:13.221" v="1437" actId="26606"/>
          <ac:spMkLst>
            <pc:docMk/>
            <pc:sldMk cId="2770878321" sldId="260"/>
            <ac:spMk id="10" creationId="{F078F4A0-889D-17D8-EE2E-3D50082F24DB}"/>
          </ac:spMkLst>
        </pc:spChg>
        <pc:spChg chg="add del">
          <ac:chgData name="Juhi Choubey" userId="58527391419e295a" providerId="LiveId" clId="{4BB8AD9B-8649-479D-946B-CBDC543D5720}" dt="2022-12-06T01:45:36.667" v="1300" actId="26606"/>
          <ac:spMkLst>
            <pc:docMk/>
            <pc:sldMk cId="2770878321" sldId="260"/>
            <ac:spMk id="12" creationId="{F0DCC097-1DB8-4B6D-85D0-6FBA0E1CA4BA}"/>
          </ac:spMkLst>
        </pc:spChg>
        <pc:spChg chg="add del">
          <ac:chgData name="Juhi Choubey" userId="58527391419e295a" providerId="LiveId" clId="{4BB8AD9B-8649-479D-946B-CBDC543D5720}" dt="2022-12-06T01:45:36.667" v="1300" actId="26606"/>
          <ac:spMkLst>
            <pc:docMk/>
            <pc:sldMk cId="2770878321" sldId="260"/>
            <ac:spMk id="14" creationId="{E0B58608-23C8-4441-994D-C6823EEE1DB7}"/>
          </ac:spMkLst>
        </pc:spChg>
        <pc:spChg chg="add del">
          <ac:chgData name="Juhi Choubey" userId="58527391419e295a" providerId="LiveId" clId="{4BB8AD9B-8649-479D-946B-CBDC543D5720}" dt="2022-12-06T01:45:38.128" v="1302" actId="26606"/>
          <ac:spMkLst>
            <pc:docMk/>
            <pc:sldMk cId="2770878321" sldId="260"/>
            <ac:spMk id="16" creationId="{A4AC5506-6312-4701-8D3C-40187889A947}"/>
          </ac:spMkLst>
        </pc:spChg>
        <pc:spChg chg="add del">
          <ac:chgData name="Juhi Choubey" userId="58527391419e295a" providerId="LiveId" clId="{4BB8AD9B-8649-479D-946B-CBDC543D5720}" dt="2022-12-06T01:45:39.425" v="1304" actId="26606"/>
          <ac:spMkLst>
            <pc:docMk/>
            <pc:sldMk cId="2770878321" sldId="260"/>
            <ac:spMk id="18" creationId="{336533B6-75CC-4F87-B044-A8241FBF7729}"/>
          </ac:spMkLst>
        </pc:spChg>
        <pc:spChg chg="add del">
          <ac:chgData name="Juhi Choubey" userId="58527391419e295a" providerId="LiveId" clId="{4BB8AD9B-8649-479D-946B-CBDC543D5720}" dt="2022-12-06T01:45:39.425" v="1304" actId="26606"/>
          <ac:spMkLst>
            <pc:docMk/>
            <pc:sldMk cId="2770878321" sldId="260"/>
            <ac:spMk id="19" creationId="{0ADD3505-D816-4666-AAAA-42EC992FAFC6}"/>
          </ac:spMkLst>
        </pc:spChg>
        <pc:spChg chg="add del">
          <ac:chgData name="Juhi Choubey" userId="58527391419e295a" providerId="LiveId" clId="{4BB8AD9B-8649-479D-946B-CBDC543D5720}" dt="2022-12-06T01:45:39.425" v="1304" actId="26606"/>
          <ac:spMkLst>
            <pc:docMk/>
            <pc:sldMk cId="2770878321" sldId="260"/>
            <ac:spMk id="20" creationId="{77EAB586-FBDB-4496-82AC-22F1856379C8}"/>
          </ac:spMkLst>
        </pc:spChg>
        <pc:spChg chg="add del">
          <ac:chgData name="Juhi Choubey" userId="58527391419e295a" providerId="LiveId" clId="{4BB8AD9B-8649-479D-946B-CBDC543D5720}" dt="2022-12-06T01:45:39.425" v="1304" actId="26606"/>
          <ac:spMkLst>
            <pc:docMk/>
            <pc:sldMk cId="2770878321" sldId="260"/>
            <ac:spMk id="21" creationId="{B4269A41-C387-4555-A18D-F1B4E366CD01}"/>
          </ac:spMkLst>
        </pc:spChg>
        <pc:spChg chg="add del">
          <ac:chgData name="Juhi Choubey" userId="58527391419e295a" providerId="LiveId" clId="{4BB8AD9B-8649-479D-946B-CBDC543D5720}" dt="2022-12-06T01:45:39.425" v="1304" actId="26606"/>
          <ac:spMkLst>
            <pc:docMk/>
            <pc:sldMk cId="2770878321" sldId="260"/>
            <ac:spMk id="22" creationId="{911C1882-1ABB-473F-836B-DE0066ABAC90}"/>
          </ac:spMkLst>
        </pc:spChg>
        <pc:spChg chg="add del">
          <ac:chgData name="Juhi Choubey" userId="58527391419e295a" providerId="LiveId" clId="{4BB8AD9B-8649-479D-946B-CBDC543D5720}" dt="2022-12-06T01:48:42.970" v="1335" actId="26606"/>
          <ac:spMkLst>
            <pc:docMk/>
            <pc:sldMk cId="2770878321" sldId="260"/>
            <ac:spMk id="23" creationId="{78BA5F19-D5E1-4ECC-BEC2-DF7AEDFD7C50}"/>
          </ac:spMkLst>
        </pc:spChg>
        <pc:spChg chg="add del">
          <ac:chgData name="Juhi Choubey" userId="58527391419e295a" providerId="LiveId" clId="{4BB8AD9B-8649-479D-946B-CBDC543D5720}" dt="2022-12-06T01:45:42.017" v="1306" actId="26606"/>
          <ac:spMkLst>
            <pc:docMk/>
            <pc:sldMk cId="2770878321" sldId="260"/>
            <ac:spMk id="24" creationId="{A4AC5506-6312-4701-8D3C-40187889A947}"/>
          </ac:spMkLst>
        </pc:spChg>
        <pc:spChg chg="add del">
          <ac:chgData name="Juhi Choubey" userId="58527391419e295a" providerId="LiveId" clId="{4BB8AD9B-8649-479D-946B-CBDC543D5720}" dt="2022-12-06T01:48:42.970" v="1335" actId="26606"/>
          <ac:spMkLst>
            <pc:docMk/>
            <pc:sldMk cId="2770878321" sldId="260"/>
            <ac:spMk id="25" creationId="{50CC88A9-A661-4C48-866E-8734E51140B1}"/>
          </ac:spMkLst>
        </pc:spChg>
        <pc:spChg chg="add del">
          <ac:chgData name="Juhi Choubey" userId="58527391419e295a" providerId="LiveId" clId="{4BB8AD9B-8649-479D-946B-CBDC543D5720}" dt="2022-12-06T01:45:43.298" v="1308" actId="26606"/>
          <ac:spMkLst>
            <pc:docMk/>
            <pc:sldMk cId="2770878321" sldId="260"/>
            <ac:spMk id="26" creationId="{C59AB4C8-9178-4F7A-8404-6890510B5917}"/>
          </ac:spMkLst>
        </pc:spChg>
        <pc:spChg chg="add del">
          <ac:chgData name="Juhi Choubey" userId="58527391419e295a" providerId="LiveId" clId="{4BB8AD9B-8649-479D-946B-CBDC543D5720}" dt="2022-12-06T01:45:43.298" v="1308" actId="26606"/>
          <ac:spMkLst>
            <pc:docMk/>
            <pc:sldMk cId="2770878321" sldId="260"/>
            <ac:spMk id="27" creationId="{4CFDFB37-4BC7-42C6-915D-A6609139BFE7}"/>
          </ac:spMkLst>
        </pc:spChg>
        <pc:spChg chg="add del">
          <ac:chgData name="Juhi Choubey" userId="58527391419e295a" providerId="LiveId" clId="{4BB8AD9B-8649-479D-946B-CBDC543D5720}" dt="2022-12-06T01:48:42.970" v="1335" actId="26606"/>
          <ac:spMkLst>
            <pc:docMk/>
            <pc:sldMk cId="2770878321" sldId="260"/>
            <ac:spMk id="28" creationId="{CFDF195F-784B-4D00-8C92-6FC1B0499EA1}"/>
          </ac:spMkLst>
        </pc:spChg>
        <pc:spChg chg="add del">
          <ac:chgData name="Juhi Choubey" userId="58527391419e295a" providerId="LiveId" clId="{4BB8AD9B-8649-479D-946B-CBDC543D5720}" dt="2022-12-06T01:45:49.447" v="1310" actId="26606"/>
          <ac:spMkLst>
            <pc:docMk/>
            <pc:sldMk cId="2770878321" sldId="260"/>
            <ac:spMk id="29" creationId="{65C9D962-F904-4553-A140-500CF3EFC58A}"/>
          </ac:spMkLst>
        </pc:spChg>
        <pc:spChg chg="add del">
          <ac:chgData name="Juhi Choubey" userId="58527391419e295a" providerId="LiveId" clId="{4BB8AD9B-8649-479D-946B-CBDC543D5720}" dt="2022-12-06T01:45:49.447" v="1310" actId="26606"/>
          <ac:spMkLst>
            <pc:docMk/>
            <pc:sldMk cId="2770878321" sldId="260"/>
            <ac:spMk id="30" creationId="{02FE0FA2-B10C-4B9F-B9CC-E5D9AD400454}"/>
          </ac:spMkLst>
        </pc:spChg>
        <pc:spChg chg="add del">
          <ac:chgData name="Juhi Choubey" userId="58527391419e295a" providerId="LiveId" clId="{4BB8AD9B-8649-479D-946B-CBDC543D5720}" dt="2022-12-06T01:45:49.447" v="1310" actId="26606"/>
          <ac:spMkLst>
            <pc:docMk/>
            <pc:sldMk cId="2770878321" sldId="260"/>
            <ac:spMk id="31" creationId="{3389D0BC-BA1D-4360-88F9-D9ECCBDAB50E}"/>
          </ac:spMkLst>
        </pc:spChg>
        <pc:spChg chg="add del">
          <ac:chgData name="Juhi Choubey" userId="58527391419e295a" providerId="LiveId" clId="{4BB8AD9B-8649-479D-946B-CBDC543D5720}" dt="2022-12-06T01:48:49.748" v="1339" actId="26606"/>
          <ac:spMkLst>
            <pc:docMk/>
            <pc:sldMk cId="2770878321" sldId="260"/>
            <ac:spMk id="32" creationId="{823AC064-BC96-4F32-8AE1-B2FD38754823}"/>
          </ac:spMkLst>
        </pc:spChg>
        <pc:spChg chg="add">
          <ac:chgData name="Juhi Choubey" userId="58527391419e295a" providerId="LiveId" clId="{4BB8AD9B-8649-479D-946B-CBDC543D5720}" dt="2022-12-06T01:53:13.221" v="1437" actId="26606"/>
          <ac:spMkLst>
            <pc:docMk/>
            <pc:sldMk cId="2770878321" sldId="260"/>
            <ac:spMk id="38" creationId="{0DE6A193-4755-479A-BC6F-A7EBCA73BE1A}"/>
          </ac:spMkLst>
        </pc:spChg>
        <pc:spChg chg="add">
          <ac:chgData name="Juhi Choubey" userId="58527391419e295a" providerId="LiveId" clId="{4BB8AD9B-8649-479D-946B-CBDC543D5720}" dt="2022-12-06T01:53:13.221" v="1437" actId="26606"/>
          <ac:spMkLst>
            <pc:docMk/>
            <pc:sldMk cId="2770878321" sldId="260"/>
            <ac:spMk id="39" creationId="{5A55B759-31A7-423C-9BC2-A8BC09FE98B9}"/>
          </ac:spMkLst>
        </pc:spChg>
        <pc:spChg chg="add">
          <ac:chgData name="Juhi Choubey" userId="58527391419e295a" providerId="LiveId" clId="{4BB8AD9B-8649-479D-946B-CBDC543D5720}" dt="2022-12-06T01:53:13.221" v="1437" actId="26606"/>
          <ac:spMkLst>
            <pc:docMk/>
            <pc:sldMk cId="2770878321" sldId="260"/>
            <ac:spMk id="40" creationId="{F78796AF-79A0-47AC-BEFD-BFFC00F968C4}"/>
          </ac:spMkLst>
        </pc:spChg>
        <pc:spChg chg="add del">
          <ac:chgData name="Juhi Choubey" userId="58527391419e295a" providerId="LiveId" clId="{4BB8AD9B-8649-479D-946B-CBDC543D5720}" dt="2022-12-06T01:52:58.765" v="1417" actId="26606"/>
          <ac:spMkLst>
            <pc:docMk/>
            <pc:sldMk cId="2770878321" sldId="260"/>
            <ac:spMk id="41" creationId="{823AC064-BC96-4F32-8AE1-B2FD38754823}"/>
          </ac:spMkLst>
        </pc:spChg>
        <pc:picChg chg="add del mod">
          <ac:chgData name="Juhi Choubey" userId="58527391419e295a" providerId="LiveId" clId="{4BB8AD9B-8649-479D-946B-CBDC543D5720}" dt="2022-12-06T01:45:29.060" v="1296" actId="478"/>
          <ac:picMkLst>
            <pc:docMk/>
            <pc:sldMk cId="2770878321" sldId="260"/>
            <ac:picMk id="5" creationId="{3F94A129-787E-235F-90CB-0F8FD4E1938C}"/>
          </ac:picMkLst>
        </pc:picChg>
        <pc:picChg chg="add del mod">
          <ac:chgData name="Juhi Choubey" userId="58527391419e295a" providerId="LiveId" clId="{4BB8AD9B-8649-479D-946B-CBDC543D5720}" dt="2022-12-06T01:46:28.231" v="1329" actId="478"/>
          <ac:picMkLst>
            <pc:docMk/>
            <pc:sldMk cId="2770878321" sldId="260"/>
            <ac:picMk id="7" creationId="{58F21D10-7DD2-0E2B-A726-6E5179FDB002}"/>
          </ac:picMkLst>
        </pc:picChg>
        <pc:picChg chg="add del mod ord">
          <ac:chgData name="Juhi Choubey" userId="58527391419e295a" providerId="LiveId" clId="{4BB8AD9B-8649-479D-946B-CBDC543D5720}" dt="2022-12-06T01:51:20.580" v="1351" actId="478"/>
          <ac:picMkLst>
            <pc:docMk/>
            <pc:sldMk cId="2770878321" sldId="260"/>
            <ac:picMk id="13" creationId="{4A6B894A-CEAD-35B7-00ED-9D1925359B0E}"/>
          </ac:picMkLst>
        </pc:picChg>
        <pc:picChg chg="add del mod">
          <ac:chgData name="Juhi Choubey" userId="58527391419e295a" providerId="LiveId" clId="{4BB8AD9B-8649-479D-946B-CBDC543D5720}" dt="2022-12-06T01:53:13.221" v="1437" actId="26606"/>
          <ac:picMkLst>
            <pc:docMk/>
            <pc:sldMk cId="2770878321" sldId="260"/>
            <ac:picMk id="17" creationId="{248A167C-FD75-5020-167D-F392605EC90A}"/>
          </ac:picMkLst>
        </pc:picChg>
        <pc:picChg chg="add mod">
          <ac:chgData name="Juhi Choubey" userId="58527391419e295a" providerId="LiveId" clId="{4BB8AD9B-8649-479D-946B-CBDC543D5720}" dt="2022-12-06T01:53:36.433" v="1444" actId="1076"/>
          <ac:picMkLst>
            <pc:docMk/>
            <pc:sldMk cId="2770878321" sldId="260"/>
            <ac:picMk id="36" creationId="{90B5E465-DBC9-5D29-C633-89BFB989A689}"/>
          </ac:picMkLst>
        </pc:picChg>
        <pc:picChg chg="add del mod">
          <ac:chgData name="Juhi Choubey" userId="58527391419e295a" providerId="LiveId" clId="{4BB8AD9B-8649-479D-946B-CBDC543D5720}" dt="2022-12-06T01:52:52.328" v="1413"/>
          <ac:picMkLst>
            <pc:docMk/>
            <pc:sldMk cId="2770878321" sldId="260"/>
            <ac:picMk id="37" creationId="{B8E53370-F9ED-F258-F506-8B41A5C0D48F}"/>
          </ac:picMkLst>
        </pc:picChg>
        <pc:picChg chg="add mod">
          <ac:chgData name="Juhi Choubey" userId="58527391419e295a" providerId="LiveId" clId="{4BB8AD9B-8649-479D-946B-CBDC543D5720}" dt="2022-12-06T01:53:44.100" v="1445" actId="571"/>
          <ac:picMkLst>
            <pc:docMk/>
            <pc:sldMk cId="2770878321" sldId="260"/>
            <ac:picMk id="42" creationId="{5D6309F7-E741-5B95-6BC4-16131AE3B0E7}"/>
          </ac:picMkLst>
        </pc:picChg>
        <pc:picChg chg="add mod">
          <ac:chgData name="Juhi Choubey" userId="58527391419e295a" providerId="LiveId" clId="{4BB8AD9B-8649-479D-946B-CBDC543D5720}" dt="2022-12-06T01:53:44.100" v="1445" actId="571"/>
          <ac:picMkLst>
            <pc:docMk/>
            <pc:sldMk cId="2770878321" sldId="260"/>
            <ac:picMk id="44" creationId="{AF3924C5-9D7E-14B7-6BB2-5C9BFA1E7F3D}"/>
          </ac:picMkLst>
        </pc:picChg>
        <pc:cxnChg chg="add del">
          <ac:chgData name="Juhi Choubey" userId="58527391419e295a" providerId="LiveId" clId="{4BB8AD9B-8649-479D-946B-CBDC543D5720}" dt="2022-12-06T01:48:49.748" v="1339" actId="26606"/>
          <ac:cxnSpMkLst>
            <pc:docMk/>
            <pc:sldMk cId="2770878321" sldId="260"/>
            <ac:cxnSpMk id="33" creationId="{7E7C77BC-7138-40B1-A15B-20F57A494629}"/>
          </ac:cxnSpMkLst>
        </pc:cxnChg>
        <pc:cxnChg chg="add del">
          <ac:chgData name="Juhi Choubey" userId="58527391419e295a" providerId="LiveId" clId="{4BB8AD9B-8649-479D-946B-CBDC543D5720}" dt="2022-12-06T01:48:49.748" v="1339" actId="26606"/>
          <ac:cxnSpMkLst>
            <pc:docMk/>
            <pc:sldMk cId="2770878321" sldId="260"/>
            <ac:cxnSpMk id="34" creationId="{DB146403-F3D6-484B-B2ED-97F9565D0370}"/>
          </ac:cxnSpMkLst>
        </pc:cxnChg>
        <pc:cxnChg chg="add del">
          <ac:chgData name="Juhi Choubey" userId="58527391419e295a" providerId="LiveId" clId="{4BB8AD9B-8649-479D-946B-CBDC543D5720}" dt="2022-12-06T01:52:58.765" v="1417" actId="26606"/>
          <ac:cxnSpMkLst>
            <pc:docMk/>
            <pc:sldMk cId="2770878321" sldId="260"/>
            <ac:cxnSpMk id="43" creationId="{7E7C77BC-7138-40B1-A15B-20F57A494629}"/>
          </ac:cxnSpMkLst>
        </pc:cxnChg>
        <pc:cxnChg chg="add del">
          <ac:chgData name="Juhi Choubey" userId="58527391419e295a" providerId="LiveId" clId="{4BB8AD9B-8649-479D-946B-CBDC543D5720}" dt="2022-12-06T01:52:58.765" v="1417" actId="26606"/>
          <ac:cxnSpMkLst>
            <pc:docMk/>
            <pc:sldMk cId="2770878321" sldId="260"/>
            <ac:cxnSpMk id="45" creationId="{DB146403-F3D6-484B-B2ED-97F9565D0370}"/>
          </ac:cxnSpMkLst>
        </pc:cxnChg>
      </pc:sldChg>
      <pc:sldChg chg="addSp delSp modSp add mod modTransition setBg addAnim delAnim modAnim">
        <pc:chgData name="Juhi Choubey" userId="58527391419e295a" providerId="LiveId" clId="{4BB8AD9B-8649-479D-946B-CBDC543D5720}" dt="2022-12-09T05:50:58.702" v="2722"/>
        <pc:sldMkLst>
          <pc:docMk/>
          <pc:sldMk cId="1437443499" sldId="261"/>
        </pc:sldMkLst>
        <pc:spChg chg="del mod">
          <ac:chgData name="Juhi Choubey" userId="58527391419e295a" providerId="LiveId" clId="{4BB8AD9B-8649-479D-946B-CBDC543D5720}" dt="2022-12-06T02:02:54.477" v="1611" actId="478"/>
          <ac:spMkLst>
            <pc:docMk/>
            <pc:sldMk cId="1437443499" sldId="261"/>
            <ac:spMk id="2" creationId="{EF4737A7-F766-BF2B-1F05-AE9D644626F7}"/>
          </ac:spMkLst>
        </pc:spChg>
        <pc:spChg chg="add del">
          <ac:chgData name="Juhi Choubey" userId="58527391419e295a" providerId="LiveId" clId="{4BB8AD9B-8649-479D-946B-CBDC543D5720}" dt="2022-12-06T03:11:27.314" v="1943" actId="478"/>
          <ac:spMkLst>
            <pc:docMk/>
            <pc:sldMk cId="1437443499" sldId="261"/>
            <ac:spMk id="3" creationId="{5D6A3444-4C13-36F9-7F0E-CF2F3CC34169}"/>
          </ac:spMkLst>
        </pc:spChg>
        <pc:spChg chg="add del mod">
          <ac:chgData name="Juhi Choubey" userId="58527391419e295a" providerId="LiveId" clId="{4BB8AD9B-8649-479D-946B-CBDC543D5720}" dt="2022-12-06T03:11:29.090" v="1945" actId="478"/>
          <ac:spMkLst>
            <pc:docMk/>
            <pc:sldMk cId="1437443499" sldId="261"/>
            <ac:spMk id="5" creationId="{D4D164DA-5198-114B-50CB-0563B62BF077}"/>
          </ac:spMkLst>
        </pc:spChg>
        <pc:spChg chg="add mod">
          <ac:chgData name="Juhi Choubey" userId="58527391419e295a" providerId="LiveId" clId="{4BB8AD9B-8649-479D-946B-CBDC543D5720}" dt="2022-12-06T05:13:42.676" v="2360" actId="20577"/>
          <ac:spMkLst>
            <pc:docMk/>
            <pc:sldMk cId="1437443499" sldId="261"/>
            <ac:spMk id="12" creationId="{FD724BB2-1B57-71C4-7885-DE01248EE285}"/>
          </ac:spMkLst>
        </pc:spChg>
        <pc:spChg chg="add del">
          <ac:chgData name="Juhi Choubey" userId="58527391419e295a" providerId="LiveId" clId="{4BB8AD9B-8649-479D-946B-CBDC543D5720}" dt="2022-12-06T03:12:06.565" v="1952" actId="26606"/>
          <ac:spMkLst>
            <pc:docMk/>
            <pc:sldMk cId="1437443499" sldId="261"/>
            <ac:spMk id="17" creationId="{16C5FA50-8D52-4617-AF91-5C7B1C8352F1}"/>
          </ac:spMkLst>
        </pc:spChg>
        <pc:spChg chg="add del">
          <ac:chgData name="Juhi Choubey" userId="58527391419e295a" providerId="LiveId" clId="{4BB8AD9B-8649-479D-946B-CBDC543D5720}" dt="2022-12-06T03:12:06.565" v="1952" actId="26606"/>
          <ac:spMkLst>
            <pc:docMk/>
            <pc:sldMk cId="1437443499" sldId="261"/>
            <ac:spMk id="19" creationId="{E223798C-12AD-4B0C-A50C-D676347D67CF}"/>
          </ac:spMkLst>
        </pc:spChg>
        <pc:spChg chg="add del">
          <ac:chgData name="Juhi Choubey" userId="58527391419e295a" providerId="LiveId" clId="{4BB8AD9B-8649-479D-946B-CBDC543D5720}" dt="2022-12-06T03:22:57.212" v="2010" actId="26606"/>
          <ac:spMkLst>
            <pc:docMk/>
            <pc:sldMk cId="1437443499" sldId="261"/>
            <ac:spMk id="21" creationId="{E8D41CF8-5232-42BC-8D05-AFEDE215398E}"/>
          </ac:spMkLst>
        </pc:spChg>
        <pc:spChg chg="add del">
          <ac:chgData name="Juhi Choubey" userId="58527391419e295a" providerId="LiveId" clId="{4BB8AD9B-8649-479D-946B-CBDC543D5720}" dt="2022-12-06T03:22:57.212" v="2010" actId="26606"/>
          <ac:spMkLst>
            <pc:docMk/>
            <pc:sldMk cId="1437443499" sldId="261"/>
            <ac:spMk id="22" creationId="{49237091-E62C-4878-AA4C-0B9995ADB28F}"/>
          </ac:spMkLst>
        </pc:spChg>
        <pc:spChg chg="add del">
          <ac:chgData name="Juhi Choubey" userId="58527391419e295a" providerId="LiveId" clId="{4BB8AD9B-8649-479D-946B-CBDC543D5720}" dt="2022-12-06T05:13:12.683" v="2298" actId="26606"/>
          <ac:spMkLst>
            <pc:docMk/>
            <pc:sldMk cId="1437443499" sldId="261"/>
            <ac:spMk id="27" creationId="{E8D41CF8-5232-42BC-8D05-AFEDE215398E}"/>
          </ac:spMkLst>
        </pc:spChg>
        <pc:spChg chg="add del">
          <ac:chgData name="Juhi Choubey" userId="58527391419e295a" providerId="LiveId" clId="{4BB8AD9B-8649-479D-946B-CBDC543D5720}" dt="2022-12-06T05:13:12.683" v="2298" actId="26606"/>
          <ac:spMkLst>
            <pc:docMk/>
            <pc:sldMk cId="1437443499" sldId="261"/>
            <ac:spMk id="29" creationId="{49237091-E62C-4878-AA4C-0B9995ADB28F}"/>
          </ac:spMkLst>
        </pc:spChg>
        <pc:spChg chg="add">
          <ac:chgData name="Juhi Choubey" userId="58527391419e295a" providerId="LiveId" clId="{4BB8AD9B-8649-479D-946B-CBDC543D5720}" dt="2022-12-06T05:13:12.683" v="2298" actId="26606"/>
          <ac:spMkLst>
            <pc:docMk/>
            <pc:sldMk cId="1437443499" sldId="261"/>
            <ac:spMk id="34" creationId="{A4AC5506-6312-4701-8D3C-40187889A947}"/>
          </ac:spMkLst>
        </pc:spChg>
        <pc:picChg chg="add del mod">
          <ac:chgData name="Juhi Choubey" userId="58527391419e295a" providerId="LiveId" clId="{4BB8AD9B-8649-479D-946B-CBDC543D5720}" dt="2022-12-09T05:45:51.677" v="2719"/>
          <ac:picMkLst>
            <pc:docMk/>
            <pc:sldMk cId="1437443499" sldId="261"/>
            <ac:picMk id="3" creationId="{96CA5AD4-1BED-F17D-3038-60E94C2472A7}"/>
          </ac:picMkLst>
        </pc:picChg>
        <pc:picChg chg="add mod">
          <ac:chgData name="Juhi Choubey" userId="58527391419e295a" providerId="LiveId" clId="{4BB8AD9B-8649-479D-946B-CBDC543D5720}" dt="2022-12-09T05:50:58.702" v="2722"/>
          <ac:picMkLst>
            <pc:docMk/>
            <pc:sldMk cId="1437443499" sldId="261"/>
            <ac:picMk id="5" creationId="{F0C916CD-B891-5CF9-88BD-DF19B6819A3F}"/>
          </ac:picMkLst>
        </pc:picChg>
        <pc:picChg chg="add del mod">
          <ac:chgData name="Juhi Choubey" userId="58527391419e295a" providerId="LiveId" clId="{4BB8AD9B-8649-479D-946B-CBDC543D5720}" dt="2022-12-06T02:04:30.197" v="1650"/>
          <ac:picMkLst>
            <pc:docMk/>
            <pc:sldMk cId="1437443499" sldId="261"/>
            <ac:picMk id="6" creationId="{395739AA-3E34-357E-5430-415E05BE66F9}"/>
          </ac:picMkLst>
        </pc:picChg>
        <pc:picChg chg="add del mod">
          <ac:chgData name="Juhi Choubey" userId="58527391419e295a" providerId="LiveId" clId="{4BB8AD9B-8649-479D-946B-CBDC543D5720}" dt="2022-12-06T02:04:29.494" v="1647"/>
          <ac:picMkLst>
            <pc:docMk/>
            <pc:sldMk cId="1437443499" sldId="261"/>
            <ac:picMk id="7" creationId="{E5299A95-7FF3-3C04-5972-A690B30F94D7}"/>
          </ac:picMkLst>
        </pc:picChg>
        <pc:picChg chg="add del mod">
          <ac:chgData name="Juhi Choubey" userId="58527391419e295a" providerId="LiveId" clId="{4BB8AD9B-8649-479D-946B-CBDC543D5720}" dt="2022-12-06T02:04:26.910" v="1637"/>
          <ac:picMkLst>
            <pc:docMk/>
            <pc:sldMk cId="1437443499" sldId="261"/>
            <ac:picMk id="8" creationId="{7CADE1BA-623A-7F20-EA93-C9E177223D9D}"/>
          </ac:picMkLst>
        </pc:picChg>
        <pc:picChg chg="add del mod">
          <ac:chgData name="Juhi Choubey" userId="58527391419e295a" providerId="LiveId" clId="{4BB8AD9B-8649-479D-946B-CBDC543D5720}" dt="2022-12-06T02:04:26.314" v="1635"/>
          <ac:picMkLst>
            <pc:docMk/>
            <pc:sldMk cId="1437443499" sldId="261"/>
            <ac:picMk id="9" creationId="{989C8FB9-A967-3525-F712-9B1BF59FB231}"/>
          </ac:picMkLst>
        </pc:picChg>
        <pc:picChg chg="add del mod ord">
          <ac:chgData name="Juhi Choubey" userId="58527391419e295a" providerId="LiveId" clId="{4BB8AD9B-8649-479D-946B-CBDC543D5720}" dt="2022-12-06T03:22:53.082" v="2007" actId="478"/>
          <ac:picMkLst>
            <pc:docMk/>
            <pc:sldMk cId="1437443499" sldId="261"/>
            <ac:picMk id="11" creationId="{8CBFECA0-95FB-2166-E228-483416B6610F}"/>
          </ac:picMkLst>
        </pc:picChg>
        <pc:picChg chg="add mod">
          <ac:chgData name="Juhi Choubey" userId="58527391419e295a" providerId="LiveId" clId="{4BB8AD9B-8649-479D-946B-CBDC543D5720}" dt="2022-12-06T05:13:12.683" v="2298" actId="26606"/>
          <ac:picMkLst>
            <pc:docMk/>
            <pc:sldMk cId="1437443499" sldId="261"/>
            <ac:picMk id="14" creationId="{69EF01F1-9FB6-ED99-963D-64148EC6656B}"/>
          </ac:picMkLst>
        </pc:picChg>
      </pc:sldChg>
      <pc:sldChg chg="addSp delSp modSp add mod modTransition setBg modAnim">
        <pc:chgData name="Juhi Choubey" userId="58527391419e295a" providerId="LiveId" clId="{4BB8AD9B-8649-479D-946B-CBDC543D5720}" dt="2022-12-09T05:50:58.702" v="2722"/>
        <pc:sldMkLst>
          <pc:docMk/>
          <pc:sldMk cId="927548242" sldId="262"/>
        </pc:sldMkLst>
        <pc:spChg chg="del mod">
          <ac:chgData name="Juhi Choubey" userId="58527391419e295a" providerId="LiveId" clId="{4BB8AD9B-8649-479D-946B-CBDC543D5720}" dt="2022-12-06T05:12:36.752" v="2288" actId="478"/>
          <ac:spMkLst>
            <pc:docMk/>
            <pc:sldMk cId="927548242" sldId="262"/>
            <ac:spMk id="2" creationId="{EF4737A7-F766-BF2B-1F05-AE9D644626F7}"/>
          </ac:spMkLst>
        </pc:spChg>
        <pc:spChg chg="del">
          <ac:chgData name="Juhi Choubey" userId="58527391419e295a" providerId="LiveId" clId="{4BB8AD9B-8649-479D-946B-CBDC543D5720}" dt="2022-12-06T05:12:33.161" v="2287" actId="478"/>
          <ac:spMkLst>
            <pc:docMk/>
            <pc:sldMk cId="927548242" sldId="262"/>
            <ac:spMk id="3" creationId="{5D6A3444-4C13-36F9-7F0E-CF2F3CC34169}"/>
          </ac:spMkLst>
        </pc:spChg>
        <pc:spChg chg="add del mod">
          <ac:chgData name="Juhi Choubey" userId="58527391419e295a" providerId="LiveId" clId="{4BB8AD9B-8649-479D-946B-CBDC543D5720}" dt="2022-12-06T05:12:37.948" v="2290" actId="478"/>
          <ac:spMkLst>
            <pc:docMk/>
            <pc:sldMk cId="927548242" sldId="262"/>
            <ac:spMk id="5" creationId="{4DB86AB0-463E-2103-7276-576E5D1FAB9D}"/>
          </ac:spMkLst>
        </pc:spChg>
        <pc:spChg chg="add mod">
          <ac:chgData name="Juhi Choubey" userId="58527391419e295a" providerId="LiveId" clId="{4BB8AD9B-8649-479D-946B-CBDC543D5720}" dt="2022-12-06T05:36:14.714" v="2510" actId="27636"/>
          <ac:spMkLst>
            <pc:docMk/>
            <pc:sldMk cId="927548242" sldId="262"/>
            <ac:spMk id="8" creationId="{BE9F48C3-C3FD-CE78-6C1E-C32A82C9577A}"/>
          </ac:spMkLst>
        </pc:spChg>
        <pc:spChg chg="add">
          <ac:chgData name="Juhi Choubey" userId="58527391419e295a" providerId="LiveId" clId="{4BB8AD9B-8649-479D-946B-CBDC543D5720}" dt="2022-12-06T05:34:18.506" v="2461" actId="26606"/>
          <ac:spMkLst>
            <pc:docMk/>
            <pc:sldMk cId="927548242" sldId="262"/>
            <ac:spMk id="15" creationId="{D4771268-CB57-404A-9271-370EB28F6090}"/>
          </ac:spMkLst>
        </pc:spChg>
        <pc:picChg chg="add del mod">
          <ac:chgData name="Juhi Choubey" userId="58527391419e295a" providerId="LiveId" clId="{4BB8AD9B-8649-479D-946B-CBDC543D5720}" dt="2022-12-09T05:45:51.677" v="2719"/>
          <ac:picMkLst>
            <pc:docMk/>
            <pc:sldMk cId="927548242" sldId="262"/>
            <ac:picMk id="3" creationId="{1BF653F5-DE33-E592-6A73-920401D2D720}"/>
          </ac:picMkLst>
        </pc:picChg>
        <pc:picChg chg="add mod">
          <ac:chgData name="Juhi Choubey" userId="58527391419e295a" providerId="LiveId" clId="{4BB8AD9B-8649-479D-946B-CBDC543D5720}" dt="2022-12-09T05:50:58.702" v="2722"/>
          <ac:picMkLst>
            <pc:docMk/>
            <pc:sldMk cId="927548242" sldId="262"/>
            <ac:picMk id="5" creationId="{0C928F98-02CC-290B-1CF6-9E31C120D154}"/>
          </ac:picMkLst>
        </pc:picChg>
        <pc:picChg chg="add del">
          <ac:chgData name="Juhi Choubey" userId="58527391419e295a" providerId="LiveId" clId="{4BB8AD9B-8649-479D-946B-CBDC543D5720}" dt="2022-12-06T05:12:56.098" v="2294" actId="21"/>
          <ac:picMkLst>
            <pc:docMk/>
            <pc:sldMk cId="927548242" sldId="262"/>
            <ac:picMk id="7" creationId="{20831289-FE47-C02F-F78F-764D1AE9B699}"/>
          </ac:picMkLst>
        </pc:picChg>
        <pc:picChg chg="add mod">
          <ac:chgData name="Juhi Choubey" userId="58527391419e295a" providerId="LiveId" clId="{4BB8AD9B-8649-479D-946B-CBDC543D5720}" dt="2022-12-06T05:34:18.506" v="2461" actId="26606"/>
          <ac:picMkLst>
            <pc:docMk/>
            <pc:sldMk cId="927548242" sldId="262"/>
            <ac:picMk id="10" creationId="{E005385F-6E8F-D955-0BB4-1E8380C723BF}"/>
          </ac:picMkLst>
        </pc:picChg>
        <pc:inkChg chg="add">
          <ac:chgData name="Juhi Choubey" userId="58527391419e295a" providerId="LiveId" clId="{4BB8AD9B-8649-479D-946B-CBDC543D5720}" dt="2022-12-06T05:34:54.509" v="2462" actId="9405"/>
          <ac:inkMkLst>
            <pc:docMk/>
            <pc:sldMk cId="927548242" sldId="262"/>
            <ac:inkMk id="11" creationId="{EF2F0D4D-A5A0-2525-02E3-8637FD05118F}"/>
          </ac:inkMkLst>
        </pc:inkChg>
        <pc:inkChg chg="add">
          <ac:chgData name="Juhi Choubey" userId="58527391419e295a" providerId="LiveId" clId="{4BB8AD9B-8649-479D-946B-CBDC543D5720}" dt="2022-12-06T05:35:03.055" v="2463" actId="9405"/>
          <ac:inkMkLst>
            <pc:docMk/>
            <pc:sldMk cId="927548242" sldId="262"/>
            <ac:inkMk id="12" creationId="{3D32DE0A-1329-197B-F0A5-04EFD6AA0BE4}"/>
          </ac:inkMkLst>
        </pc:inkChg>
      </pc:sldChg>
      <pc:sldChg chg="addSp delSp modSp add mod modTransition modAnim">
        <pc:chgData name="Juhi Choubey" userId="58527391419e295a" providerId="LiveId" clId="{4BB8AD9B-8649-479D-946B-CBDC543D5720}" dt="2022-12-09T05:50:58.702" v="2722"/>
        <pc:sldMkLst>
          <pc:docMk/>
          <pc:sldMk cId="2031887241" sldId="263"/>
        </pc:sldMkLst>
        <pc:spChg chg="del mod">
          <ac:chgData name="Juhi Choubey" userId="58527391419e295a" providerId="LiveId" clId="{4BB8AD9B-8649-479D-946B-CBDC543D5720}" dt="2022-12-06T05:29:50.160" v="2432" actId="478"/>
          <ac:spMkLst>
            <pc:docMk/>
            <pc:sldMk cId="2031887241" sldId="263"/>
            <ac:spMk id="2" creationId="{EF4737A7-F766-BF2B-1F05-AE9D644626F7}"/>
          </ac:spMkLst>
        </pc:spChg>
        <pc:spChg chg="del">
          <ac:chgData name="Juhi Choubey" userId="58527391419e295a" providerId="LiveId" clId="{4BB8AD9B-8649-479D-946B-CBDC543D5720}" dt="2022-12-06T05:29:46.417" v="2431" actId="478"/>
          <ac:spMkLst>
            <pc:docMk/>
            <pc:sldMk cId="2031887241" sldId="263"/>
            <ac:spMk id="3" creationId="{5D6A3444-4C13-36F9-7F0E-CF2F3CC34169}"/>
          </ac:spMkLst>
        </pc:spChg>
        <pc:spChg chg="add del mod">
          <ac:chgData name="Juhi Choubey" userId="58527391419e295a" providerId="LiveId" clId="{4BB8AD9B-8649-479D-946B-CBDC543D5720}" dt="2022-12-06T05:29:52.114" v="2434" actId="478"/>
          <ac:spMkLst>
            <pc:docMk/>
            <pc:sldMk cId="2031887241" sldId="263"/>
            <ac:spMk id="5" creationId="{EADB58A1-4AAF-B0F0-9DE4-94C0BA36FAEB}"/>
          </ac:spMkLst>
        </pc:spChg>
        <pc:spChg chg="add mod">
          <ac:chgData name="Juhi Choubey" userId="58527391419e295a" providerId="LiveId" clId="{4BB8AD9B-8649-479D-946B-CBDC543D5720}" dt="2022-12-06T05:30:11.405" v="2443" actId="20577"/>
          <ac:spMkLst>
            <pc:docMk/>
            <pc:sldMk cId="2031887241" sldId="263"/>
            <ac:spMk id="6" creationId="{E33AE2A0-D7F5-FC98-D85A-CD0E8509B0AC}"/>
          </ac:spMkLst>
        </pc:spChg>
        <pc:graphicFrameChg chg="add mod modGraphic">
          <ac:chgData name="Juhi Choubey" userId="58527391419e295a" providerId="LiveId" clId="{4BB8AD9B-8649-479D-946B-CBDC543D5720}" dt="2022-12-06T05:48:04.052" v="2614" actId="255"/>
          <ac:graphicFrameMkLst>
            <pc:docMk/>
            <pc:sldMk cId="2031887241" sldId="263"/>
            <ac:graphicFrameMk id="7" creationId="{1E9D7F21-02C6-8ED9-E04D-06C82BFB237B}"/>
          </ac:graphicFrameMkLst>
        </pc:graphicFrameChg>
        <pc:picChg chg="add del mod">
          <ac:chgData name="Juhi Choubey" userId="58527391419e295a" providerId="LiveId" clId="{4BB8AD9B-8649-479D-946B-CBDC543D5720}" dt="2022-12-09T05:45:51.677" v="2719"/>
          <ac:picMkLst>
            <pc:docMk/>
            <pc:sldMk cId="2031887241" sldId="263"/>
            <ac:picMk id="3" creationId="{F42C09C2-C40D-F864-D878-2722641F22BB}"/>
          </ac:picMkLst>
        </pc:picChg>
        <pc:picChg chg="add mod">
          <ac:chgData name="Juhi Choubey" userId="58527391419e295a" providerId="LiveId" clId="{4BB8AD9B-8649-479D-946B-CBDC543D5720}" dt="2022-12-09T05:50:58.702" v="2722"/>
          <ac:picMkLst>
            <pc:docMk/>
            <pc:sldMk cId="2031887241" sldId="263"/>
            <ac:picMk id="5" creationId="{D699D8EF-7BF1-A61E-D140-D2DFA964F9C8}"/>
          </ac:picMkLst>
        </pc:picChg>
      </pc:sldChg>
      <pc:sldChg chg="addSp delSp modSp add mod modTransition setBg addAnim delAnim modAnim">
        <pc:chgData name="Juhi Choubey" userId="58527391419e295a" providerId="LiveId" clId="{4BB8AD9B-8649-479D-946B-CBDC543D5720}" dt="2022-12-09T05:50:58.702" v="2722"/>
        <pc:sldMkLst>
          <pc:docMk/>
          <pc:sldMk cId="2343028122" sldId="264"/>
        </pc:sldMkLst>
        <pc:spChg chg="mod">
          <ac:chgData name="Juhi Choubey" userId="58527391419e295a" providerId="LiveId" clId="{4BB8AD9B-8649-479D-946B-CBDC543D5720}" dt="2022-12-06T05:15:12.560" v="2409" actId="26606"/>
          <ac:spMkLst>
            <pc:docMk/>
            <pc:sldMk cId="2343028122" sldId="264"/>
            <ac:spMk id="2" creationId="{EF4737A7-F766-BF2B-1F05-AE9D644626F7}"/>
          </ac:spMkLst>
        </pc:spChg>
        <pc:spChg chg="del">
          <ac:chgData name="Juhi Choubey" userId="58527391419e295a" providerId="LiveId" clId="{4BB8AD9B-8649-479D-946B-CBDC543D5720}" dt="2022-12-06T03:57:02.952" v="2259" actId="478"/>
          <ac:spMkLst>
            <pc:docMk/>
            <pc:sldMk cId="2343028122" sldId="264"/>
            <ac:spMk id="3" creationId="{5D6A3444-4C13-36F9-7F0E-CF2F3CC34169}"/>
          </ac:spMkLst>
        </pc:spChg>
        <pc:spChg chg="add del">
          <ac:chgData name="Juhi Choubey" userId="58527391419e295a" providerId="LiveId" clId="{4BB8AD9B-8649-479D-946B-CBDC543D5720}" dt="2022-12-06T04:03:36.268" v="2279" actId="26606"/>
          <ac:spMkLst>
            <pc:docMk/>
            <pc:sldMk cId="2343028122" sldId="264"/>
            <ac:spMk id="10" creationId="{D4771268-CB57-404A-9271-370EB28F6090}"/>
          </ac:spMkLst>
        </pc:spChg>
        <pc:spChg chg="add del">
          <ac:chgData name="Juhi Choubey" userId="58527391419e295a" providerId="LiveId" clId="{4BB8AD9B-8649-479D-946B-CBDC543D5720}" dt="2022-12-06T05:15:12.560" v="2409" actId="26606"/>
          <ac:spMkLst>
            <pc:docMk/>
            <pc:sldMk cId="2343028122" sldId="264"/>
            <ac:spMk id="15" creationId="{823AC064-BC96-4F32-8AE1-B2FD38754823}"/>
          </ac:spMkLst>
        </pc:spChg>
        <pc:spChg chg="add del">
          <ac:chgData name="Juhi Choubey" userId="58527391419e295a" providerId="LiveId" clId="{4BB8AD9B-8649-479D-946B-CBDC543D5720}" dt="2022-12-06T03:58:07.004" v="2275" actId="26606"/>
          <ac:spMkLst>
            <pc:docMk/>
            <pc:sldMk cId="2343028122" sldId="264"/>
            <ac:spMk id="16" creationId="{B547373F-AF2E-4907-B442-9F902B387FD0}"/>
          </ac:spMkLst>
        </pc:spChg>
        <pc:spChg chg="add del">
          <ac:chgData name="Juhi Choubey" userId="58527391419e295a" providerId="LiveId" clId="{4BB8AD9B-8649-479D-946B-CBDC543D5720}" dt="2022-12-06T05:15:09.677" v="2405" actId="26606"/>
          <ac:spMkLst>
            <pc:docMk/>
            <pc:sldMk cId="2343028122" sldId="264"/>
            <ac:spMk id="24" creationId="{9CB95732-565A-4D2C-A3AB-CC460C0D3826}"/>
          </ac:spMkLst>
        </pc:spChg>
        <pc:spChg chg="add del">
          <ac:chgData name="Juhi Choubey" userId="58527391419e295a" providerId="LiveId" clId="{4BB8AD9B-8649-479D-946B-CBDC543D5720}" dt="2022-12-06T05:15:09.677" v="2405" actId="26606"/>
          <ac:spMkLst>
            <pc:docMk/>
            <pc:sldMk cId="2343028122" sldId="264"/>
            <ac:spMk id="26" creationId="{77F1AF47-AE98-4034-BD91-1976FA4D9C4C}"/>
          </ac:spMkLst>
        </pc:spChg>
        <pc:spChg chg="add del">
          <ac:chgData name="Juhi Choubey" userId="58527391419e295a" providerId="LiveId" clId="{4BB8AD9B-8649-479D-946B-CBDC543D5720}" dt="2022-12-06T05:15:09.677" v="2405" actId="26606"/>
          <ac:spMkLst>
            <pc:docMk/>
            <pc:sldMk cId="2343028122" sldId="264"/>
            <ac:spMk id="28" creationId="{8EC0EE2B-2029-48DD-893D-F528E651B07D}"/>
          </ac:spMkLst>
        </pc:spChg>
        <pc:spChg chg="add del">
          <ac:chgData name="Juhi Choubey" userId="58527391419e295a" providerId="LiveId" clId="{4BB8AD9B-8649-479D-946B-CBDC543D5720}" dt="2022-12-06T05:15:09.677" v="2405" actId="26606"/>
          <ac:spMkLst>
            <pc:docMk/>
            <pc:sldMk cId="2343028122" sldId="264"/>
            <ac:spMk id="30" creationId="{45AE1D08-1ED1-4F59-B42F-4D8EA33DC8C6}"/>
          </ac:spMkLst>
        </pc:spChg>
        <pc:spChg chg="add del">
          <ac:chgData name="Juhi Choubey" userId="58527391419e295a" providerId="LiveId" clId="{4BB8AD9B-8649-479D-946B-CBDC543D5720}" dt="2022-12-06T05:15:09.677" v="2405" actId="26606"/>
          <ac:spMkLst>
            <pc:docMk/>
            <pc:sldMk cId="2343028122" sldId="264"/>
            <ac:spMk id="32" creationId="{9A79B912-88EA-4640-BDEB-51B3B11A026A}"/>
          </ac:spMkLst>
        </pc:spChg>
        <pc:spChg chg="add del">
          <ac:chgData name="Juhi Choubey" userId="58527391419e295a" providerId="LiveId" clId="{4BB8AD9B-8649-479D-946B-CBDC543D5720}" dt="2022-12-06T05:15:12.554" v="2408" actId="26606"/>
          <ac:spMkLst>
            <pc:docMk/>
            <pc:sldMk cId="2343028122" sldId="264"/>
            <ac:spMk id="34" creationId="{7383B190-6BFB-422F-B667-06B7B25F096A}"/>
          </ac:spMkLst>
        </pc:spChg>
        <pc:spChg chg="add">
          <ac:chgData name="Juhi Choubey" userId="58527391419e295a" providerId="LiveId" clId="{4BB8AD9B-8649-479D-946B-CBDC543D5720}" dt="2022-12-06T05:15:12.560" v="2409" actId="26606"/>
          <ac:spMkLst>
            <pc:docMk/>
            <pc:sldMk cId="2343028122" sldId="264"/>
            <ac:spMk id="37" creationId="{9CB95732-565A-4D2C-A3AB-CC460C0D3826}"/>
          </ac:spMkLst>
        </pc:spChg>
        <pc:spChg chg="add">
          <ac:chgData name="Juhi Choubey" userId="58527391419e295a" providerId="LiveId" clId="{4BB8AD9B-8649-479D-946B-CBDC543D5720}" dt="2022-12-06T05:15:12.560" v="2409" actId="26606"/>
          <ac:spMkLst>
            <pc:docMk/>
            <pc:sldMk cId="2343028122" sldId="264"/>
            <ac:spMk id="38" creationId="{77F1AF47-AE98-4034-BD91-1976FA4D9C4C}"/>
          </ac:spMkLst>
        </pc:spChg>
        <pc:spChg chg="add">
          <ac:chgData name="Juhi Choubey" userId="58527391419e295a" providerId="LiveId" clId="{4BB8AD9B-8649-479D-946B-CBDC543D5720}" dt="2022-12-06T05:15:12.560" v="2409" actId="26606"/>
          <ac:spMkLst>
            <pc:docMk/>
            <pc:sldMk cId="2343028122" sldId="264"/>
            <ac:spMk id="39" creationId="{8EC0EE2B-2029-48DD-893D-F528E651B07D}"/>
          </ac:spMkLst>
        </pc:spChg>
        <pc:spChg chg="add">
          <ac:chgData name="Juhi Choubey" userId="58527391419e295a" providerId="LiveId" clId="{4BB8AD9B-8649-479D-946B-CBDC543D5720}" dt="2022-12-06T05:15:12.560" v="2409" actId="26606"/>
          <ac:spMkLst>
            <pc:docMk/>
            <pc:sldMk cId="2343028122" sldId="264"/>
            <ac:spMk id="40" creationId="{45AE1D08-1ED1-4F59-B42F-4D8EA33DC8C6}"/>
          </ac:spMkLst>
        </pc:spChg>
        <pc:spChg chg="add">
          <ac:chgData name="Juhi Choubey" userId="58527391419e295a" providerId="LiveId" clId="{4BB8AD9B-8649-479D-946B-CBDC543D5720}" dt="2022-12-06T05:15:12.560" v="2409" actId="26606"/>
          <ac:spMkLst>
            <pc:docMk/>
            <pc:sldMk cId="2343028122" sldId="264"/>
            <ac:spMk id="41" creationId="{9A79B912-88EA-4640-BDEB-51B3B11A026A}"/>
          </ac:spMkLst>
        </pc:spChg>
        <pc:picChg chg="add del mod">
          <ac:chgData name="Juhi Choubey" userId="58527391419e295a" providerId="LiveId" clId="{4BB8AD9B-8649-479D-946B-CBDC543D5720}" dt="2022-12-09T05:45:51.677" v="2719"/>
          <ac:picMkLst>
            <pc:docMk/>
            <pc:sldMk cId="2343028122" sldId="264"/>
            <ac:picMk id="4" creationId="{D8BBB634-9812-9870-3F4E-7B8C31AD4623}"/>
          </ac:picMkLst>
        </pc:picChg>
        <pc:picChg chg="add del mod">
          <ac:chgData name="Juhi Choubey" userId="58527391419e295a" providerId="LiveId" clId="{4BB8AD9B-8649-479D-946B-CBDC543D5720}" dt="2022-12-06T03:57:43.156" v="2263" actId="478"/>
          <ac:picMkLst>
            <pc:docMk/>
            <pc:sldMk cId="2343028122" sldId="264"/>
            <ac:picMk id="5" creationId="{B5DC8585-327B-350F-FF57-5F57277FAB45}"/>
          </ac:picMkLst>
        </pc:picChg>
        <pc:picChg chg="add mod ord">
          <ac:chgData name="Juhi Choubey" userId="58527391419e295a" providerId="LiveId" clId="{4BB8AD9B-8649-479D-946B-CBDC543D5720}" dt="2022-12-06T05:15:12.560" v="2409" actId="26606"/>
          <ac:picMkLst>
            <pc:docMk/>
            <pc:sldMk cId="2343028122" sldId="264"/>
            <ac:picMk id="7" creationId="{8CB72179-7B25-F8FB-918C-292920FE90B6}"/>
          </ac:picMkLst>
        </pc:picChg>
        <pc:picChg chg="add mod">
          <ac:chgData name="Juhi Choubey" userId="58527391419e295a" providerId="LiveId" clId="{4BB8AD9B-8649-479D-946B-CBDC543D5720}" dt="2022-12-09T05:50:58.702" v="2722"/>
          <ac:picMkLst>
            <pc:docMk/>
            <pc:sldMk cId="2343028122" sldId="264"/>
            <ac:picMk id="8" creationId="{4069C256-1632-37B3-9F18-9B23F6378F05}"/>
          </ac:picMkLst>
        </pc:picChg>
        <pc:picChg chg="add mod">
          <ac:chgData name="Juhi Choubey" userId="58527391419e295a" providerId="LiveId" clId="{4BB8AD9B-8649-479D-946B-CBDC543D5720}" dt="2022-12-06T05:15:12.560" v="2409" actId="26606"/>
          <ac:picMkLst>
            <pc:docMk/>
            <pc:sldMk cId="2343028122" sldId="264"/>
            <ac:picMk id="9" creationId="{3F54217C-8AC5-FC5A-EDE6-868AEEB45C6E}"/>
          </ac:picMkLst>
        </pc:picChg>
        <pc:picChg chg="add mod ord">
          <ac:chgData name="Juhi Choubey" userId="58527391419e295a" providerId="LiveId" clId="{4BB8AD9B-8649-479D-946B-CBDC543D5720}" dt="2022-12-06T05:15:12.560" v="2409" actId="26606"/>
          <ac:picMkLst>
            <pc:docMk/>
            <pc:sldMk cId="2343028122" sldId="264"/>
            <ac:picMk id="11" creationId="{79ED8096-F1D4-DFB8-CB45-62D64A98A743}"/>
          </ac:picMkLst>
        </pc:picChg>
        <pc:picChg chg="add del">
          <ac:chgData name="Juhi Choubey" userId="58527391419e295a" providerId="LiveId" clId="{4BB8AD9B-8649-479D-946B-CBDC543D5720}" dt="2022-12-06T03:58:07.004" v="2275" actId="26606"/>
          <ac:picMkLst>
            <pc:docMk/>
            <pc:sldMk cId="2343028122" sldId="264"/>
            <ac:picMk id="12" creationId="{7B75182C-9BAB-1865-9D2E-86828BCD2957}"/>
          </ac:picMkLst>
        </pc:picChg>
        <pc:cxnChg chg="add del">
          <ac:chgData name="Juhi Choubey" userId="58527391419e295a" providerId="LiveId" clId="{4BB8AD9B-8649-479D-946B-CBDC543D5720}" dt="2022-12-06T05:15:12.560" v="2409" actId="26606"/>
          <ac:cxnSpMkLst>
            <pc:docMk/>
            <pc:sldMk cId="2343028122" sldId="264"/>
            <ac:cxnSpMk id="17" creationId="{7E7C77BC-7138-40B1-A15B-20F57A494629}"/>
          </ac:cxnSpMkLst>
        </pc:cxnChg>
        <pc:cxnChg chg="add del">
          <ac:chgData name="Juhi Choubey" userId="58527391419e295a" providerId="LiveId" clId="{4BB8AD9B-8649-479D-946B-CBDC543D5720}" dt="2022-12-06T05:15:12.560" v="2409" actId="26606"/>
          <ac:cxnSpMkLst>
            <pc:docMk/>
            <pc:sldMk cId="2343028122" sldId="264"/>
            <ac:cxnSpMk id="19" creationId="{DB146403-F3D6-484B-B2ED-97F9565D0370}"/>
          </ac:cxnSpMkLst>
        </pc:cxnChg>
        <pc:cxnChg chg="add del">
          <ac:chgData name="Juhi Choubey" userId="58527391419e295a" providerId="LiveId" clId="{4BB8AD9B-8649-479D-946B-CBDC543D5720}" dt="2022-12-06T05:15:12.554" v="2408" actId="26606"/>
          <ac:cxnSpMkLst>
            <pc:docMk/>
            <pc:sldMk cId="2343028122" sldId="264"/>
            <ac:cxnSpMk id="35" creationId="{ED28E597-4AF8-4D69-A9AB-A1EDC6156B04}"/>
          </ac:cxnSpMkLst>
        </pc:cxnChg>
      </pc:sldChg>
      <pc:sldChg chg="add del">
        <pc:chgData name="Juhi Choubey" userId="58527391419e295a" providerId="LiveId" clId="{4BB8AD9B-8649-479D-946B-CBDC543D5720}" dt="2022-12-05T23:38:20.419" v="948" actId="47"/>
        <pc:sldMkLst>
          <pc:docMk/>
          <pc:sldMk cId="1387154526" sldId="265"/>
        </pc:sldMkLst>
      </pc:sldChg>
      <pc:sldChg chg="add del">
        <pc:chgData name="Juhi Choubey" userId="58527391419e295a" providerId="LiveId" clId="{4BB8AD9B-8649-479D-946B-CBDC543D5720}" dt="2022-12-05T23:06:09.320" v="414" actId="47"/>
        <pc:sldMkLst>
          <pc:docMk/>
          <pc:sldMk cId="2900200381" sldId="266"/>
        </pc:sldMkLst>
      </pc:sldChg>
      <pc:sldChg chg="addSp delSp modSp add del mod ord">
        <pc:chgData name="Juhi Choubey" userId="58527391419e295a" providerId="LiveId" clId="{4BB8AD9B-8649-479D-946B-CBDC543D5720}" dt="2022-12-06T00:27:57.236" v="1289" actId="47"/>
        <pc:sldMkLst>
          <pc:docMk/>
          <pc:sldMk cId="1405423702" sldId="267"/>
        </pc:sldMkLst>
        <pc:spChg chg="mod">
          <ac:chgData name="Juhi Choubey" userId="58527391419e295a" providerId="LiveId" clId="{4BB8AD9B-8649-479D-946B-CBDC543D5720}" dt="2022-12-05T22:59:57.344" v="333" actId="1076"/>
          <ac:spMkLst>
            <pc:docMk/>
            <pc:sldMk cId="1405423702" sldId="267"/>
            <ac:spMk id="2" creationId="{34DD4708-4327-8102-D1E8-07EA42BF0558}"/>
          </ac:spMkLst>
        </pc:spChg>
        <pc:spChg chg="del">
          <ac:chgData name="Juhi Choubey" userId="58527391419e295a" providerId="LiveId" clId="{4BB8AD9B-8649-479D-946B-CBDC543D5720}" dt="2022-12-05T22:59:43.531" v="322" actId="478"/>
          <ac:spMkLst>
            <pc:docMk/>
            <pc:sldMk cId="1405423702" sldId="267"/>
            <ac:spMk id="3" creationId="{AA15BF8F-EDC0-51D4-B359-D4E77DAA9191}"/>
          </ac:spMkLst>
        </pc:spChg>
        <pc:spChg chg="del">
          <ac:chgData name="Juhi Choubey" userId="58527391419e295a" providerId="LiveId" clId="{4BB8AD9B-8649-479D-946B-CBDC543D5720}" dt="2022-12-05T22:59:41.451" v="321" actId="478"/>
          <ac:spMkLst>
            <pc:docMk/>
            <pc:sldMk cId="1405423702" sldId="267"/>
            <ac:spMk id="5" creationId="{845B6595-DFAC-699A-215A-CED793819DAE}"/>
          </ac:spMkLst>
        </pc:spChg>
        <pc:spChg chg="add del mod">
          <ac:chgData name="Juhi Choubey" userId="58527391419e295a" providerId="LiveId" clId="{4BB8AD9B-8649-479D-946B-CBDC543D5720}" dt="2022-12-05T22:59:45.504" v="323" actId="478"/>
          <ac:spMkLst>
            <pc:docMk/>
            <pc:sldMk cId="1405423702" sldId="267"/>
            <ac:spMk id="6" creationId="{42498B2F-D6E8-4B2A-B653-FE8C69952E7D}"/>
          </ac:spMkLst>
        </pc:spChg>
      </pc:sldChg>
      <pc:sldChg chg="modSp add del mod">
        <pc:chgData name="Juhi Choubey" userId="58527391419e295a" providerId="LiveId" clId="{4BB8AD9B-8649-479D-946B-CBDC543D5720}" dt="2022-12-05T22:58:09.912" v="317" actId="47"/>
        <pc:sldMkLst>
          <pc:docMk/>
          <pc:sldMk cId="3811916506" sldId="267"/>
        </pc:sldMkLst>
        <pc:spChg chg="mod">
          <ac:chgData name="Juhi Choubey" userId="58527391419e295a" providerId="LiveId" clId="{4BB8AD9B-8649-479D-946B-CBDC543D5720}" dt="2022-12-05T22:58:07.075" v="316" actId="20577"/>
          <ac:spMkLst>
            <pc:docMk/>
            <pc:sldMk cId="3811916506" sldId="267"/>
            <ac:spMk id="2" creationId="{EF4737A7-F766-BF2B-1F05-AE9D644626F7}"/>
          </ac:spMkLst>
        </pc:spChg>
      </pc:sldChg>
      <pc:sldChg chg="addSp delSp modSp add del mod ord setBg addAnim delAnim setClrOvrMap">
        <pc:chgData name="Juhi Choubey" userId="58527391419e295a" providerId="LiveId" clId="{4BB8AD9B-8649-479D-946B-CBDC543D5720}" dt="2022-12-06T00:23:07.555" v="1228" actId="47"/>
        <pc:sldMkLst>
          <pc:docMk/>
          <pc:sldMk cId="1395005049" sldId="268"/>
        </pc:sldMkLst>
        <pc:spChg chg="add del mod ord">
          <ac:chgData name="Juhi Choubey" userId="58527391419e295a" providerId="LiveId" clId="{4BB8AD9B-8649-479D-946B-CBDC543D5720}" dt="2022-12-05T23:34:02.225" v="837" actId="478"/>
          <ac:spMkLst>
            <pc:docMk/>
            <pc:sldMk cId="1395005049" sldId="268"/>
            <ac:spMk id="2" creationId="{53581061-45AE-801C-1656-FA35CB2E618C}"/>
          </ac:spMkLst>
        </pc:spChg>
        <pc:spChg chg="add del mod">
          <ac:chgData name="Juhi Choubey" userId="58527391419e295a" providerId="LiveId" clId="{4BB8AD9B-8649-479D-946B-CBDC543D5720}" dt="2022-12-05T23:34:00.019" v="836" actId="478"/>
          <ac:spMkLst>
            <pc:docMk/>
            <pc:sldMk cId="1395005049" sldId="268"/>
            <ac:spMk id="8" creationId="{A2FFBDC1-D87D-CB40-8E10-5346A7071E6D}"/>
          </ac:spMkLst>
        </pc:spChg>
        <pc:spChg chg="add del mod">
          <ac:chgData name="Juhi Choubey" userId="58527391419e295a" providerId="LiveId" clId="{4BB8AD9B-8649-479D-946B-CBDC543D5720}" dt="2022-12-05T23:33:59.604" v="835"/>
          <ac:spMkLst>
            <pc:docMk/>
            <pc:sldMk cId="1395005049" sldId="268"/>
            <ac:spMk id="9" creationId="{6C799F0A-C461-D32B-D91B-D4F3D7C73ABE}"/>
          </ac:spMkLst>
        </pc:spChg>
        <pc:spChg chg="add del mod">
          <ac:chgData name="Juhi Choubey" userId="58527391419e295a" providerId="LiveId" clId="{4BB8AD9B-8649-479D-946B-CBDC543D5720}" dt="2022-12-05T23:34:05.347" v="839" actId="478"/>
          <ac:spMkLst>
            <pc:docMk/>
            <pc:sldMk cId="1395005049" sldId="268"/>
            <ac:spMk id="11" creationId="{117B510E-6F02-82E9-5070-C4247507FE7C}"/>
          </ac:spMkLst>
        </pc:spChg>
        <pc:spChg chg="add del">
          <ac:chgData name="Juhi Choubey" userId="58527391419e295a" providerId="LiveId" clId="{4BB8AD9B-8649-479D-946B-CBDC543D5720}" dt="2022-12-05T23:31:52.690" v="794" actId="26606"/>
          <ac:spMkLst>
            <pc:docMk/>
            <pc:sldMk cId="1395005049" sldId="268"/>
            <ac:spMk id="12" creationId="{3B0DF90E-6BAD-4E82-8FDF-717C9A357378}"/>
          </ac:spMkLst>
        </pc:spChg>
        <pc:spChg chg="add mod">
          <ac:chgData name="Juhi Choubey" userId="58527391419e295a" providerId="LiveId" clId="{4BB8AD9B-8649-479D-946B-CBDC543D5720}" dt="2022-12-06T00:21:34.875" v="1194" actId="26606"/>
          <ac:spMkLst>
            <pc:docMk/>
            <pc:sldMk cId="1395005049" sldId="268"/>
            <ac:spMk id="13" creationId="{DC015042-DACC-B1F5-7E8B-DC4AB0C481D7}"/>
          </ac:spMkLst>
        </pc:spChg>
        <pc:spChg chg="add del">
          <ac:chgData name="Juhi Choubey" userId="58527391419e295a" providerId="LiveId" clId="{4BB8AD9B-8649-479D-946B-CBDC543D5720}" dt="2022-12-05T23:31:52.690" v="794" actId="26606"/>
          <ac:spMkLst>
            <pc:docMk/>
            <pc:sldMk cId="1395005049" sldId="268"/>
            <ac:spMk id="14" creationId="{13DCC859-0434-4BB8-B6C5-09C88AE698FB}"/>
          </ac:spMkLst>
        </pc:spChg>
        <pc:spChg chg="add mod">
          <ac:chgData name="Juhi Choubey" userId="58527391419e295a" providerId="LiveId" clId="{4BB8AD9B-8649-479D-946B-CBDC543D5720}" dt="2022-12-06T00:21:34.875" v="1194" actId="26606"/>
          <ac:spMkLst>
            <pc:docMk/>
            <pc:sldMk cId="1395005049" sldId="268"/>
            <ac:spMk id="15" creationId="{CB76CDDC-844C-EC01-F594-C0D9DCBF45A3}"/>
          </ac:spMkLst>
        </pc:spChg>
        <pc:spChg chg="add del">
          <ac:chgData name="Juhi Choubey" userId="58527391419e295a" providerId="LiveId" clId="{4BB8AD9B-8649-479D-946B-CBDC543D5720}" dt="2022-12-05T23:31:52.690" v="794" actId="26606"/>
          <ac:spMkLst>
            <pc:docMk/>
            <pc:sldMk cId="1395005049" sldId="268"/>
            <ac:spMk id="16" creationId="{08E7ACFB-B791-4C23-8B17-013FEDC09A89}"/>
          </ac:spMkLst>
        </pc:spChg>
        <pc:spChg chg="add del">
          <ac:chgData name="Juhi Choubey" userId="58527391419e295a" providerId="LiveId" clId="{4BB8AD9B-8649-479D-946B-CBDC543D5720}" dt="2022-12-05T23:31:57.657" v="796" actId="26606"/>
          <ac:spMkLst>
            <pc:docMk/>
            <pc:sldMk cId="1395005049" sldId="268"/>
            <ac:spMk id="18" creationId="{C4879EFC-8E62-4E00-973C-C45EE9EC676D}"/>
          </ac:spMkLst>
        </pc:spChg>
        <pc:spChg chg="add del">
          <ac:chgData name="Juhi Choubey" userId="58527391419e295a" providerId="LiveId" clId="{4BB8AD9B-8649-479D-946B-CBDC543D5720}" dt="2022-12-05T23:31:57.657" v="796" actId="26606"/>
          <ac:spMkLst>
            <pc:docMk/>
            <pc:sldMk cId="1395005049" sldId="268"/>
            <ac:spMk id="19" creationId="{D6A9C53F-5F90-40A5-8C85-5412D39C8C68}"/>
          </ac:spMkLst>
        </pc:spChg>
        <pc:spChg chg="add del">
          <ac:chgData name="Juhi Choubey" userId="58527391419e295a" providerId="LiveId" clId="{4BB8AD9B-8649-479D-946B-CBDC543D5720}" dt="2022-12-05T23:32:03.406" v="798" actId="26606"/>
          <ac:spMkLst>
            <pc:docMk/>
            <pc:sldMk cId="1395005049" sldId="268"/>
            <ac:spMk id="21" creationId="{99ED5833-B85B-4103-8A3B-CAB0308E6C15}"/>
          </ac:spMkLst>
        </pc:spChg>
        <pc:spChg chg="add del">
          <ac:chgData name="Juhi Choubey" userId="58527391419e295a" providerId="LiveId" clId="{4BB8AD9B-8649-479D-946B-CBDC543D5720}" dt="2022-12-05T23:32:05.816" v="800" actId="26606"/>
          <ac:spMkLst>
            <pc:docMk/>
            <pc:sldMk cId="1395005049" sldId="268"/>
            <ac:spMk id="23" creationId="{0DE6A193-4755-479A-BC6F-A7EBCA73BE1A}"/>
          </ac:spMkLst>
        </pc:spChg>
        <pc:spChg chg="add del">
          <ac:chgData name="Juhi Choubey" userId="58527391419e295a" providerId="LiveId" clId="{4BB8AD9B-8649-479D-946B-CBDC543D5720}" dt="2022-12-05T23:32:05.816" v="800" actId="26606"/>
          <ac:spMkLst>
            <pc:docMk/>
            <pc:sldMk cId="1395005049" sldId="268"/>
            <ac:spMk id="24" creationId="{5A55B759-31A7-423C-9BC2-A8BC09FE98B9}"/>
          </ac:spMkLst>
        </pc:spChg>
        <pc:spChg chg="add del">
          <ac:chgData name="Juhi Choubey" userId="58527391419e295a" providerId="LiveId" clId="{4BB8AD9B-8649-479D-946B-CBDC543D5720}" dt="2022-12-05T23:32:05.816" v="800" actId="26606"/>
          <ac:spMkLst>
            <pc:docMk/>
            <pc:sldMk cId="1395005049" sldId="268"/>
            <ac:spMk id="25" creationId="{F78796AF-79A0-47AC-BEFD-BFFC00F968C4}"/>
          </ac:spMkLst>
        </pc:spChg>
        <pc:spChg chg="add del">
          <ac:chgData name="Juhi Choubey" userId="58527391419e295a" providerId="LiveId" clId="{4BB8AD9B-8649-479D-946B-CBDC543D5720}" dt="2022-12-05T23:32:10.128" v="802" actId="26606"/>
          <ac:spMkLst>
            <pc:docMk/>
            <pc:sldMk cId="1395005049" sldId="268"/>
            <ac:spMk id="27" creationId="{99ED5833-B85B-4103-8A3B-CAB0308E6C15}"/>
          </ac:spMkLst>
        </pc:spChg>
        <pc:spChg chg="add del">
          <ac:chgData name="Juhi Choubey" userId="58527391419e295a" providerId="LiveId" clId="{4BB8AD9B-8649-479D-946B-CBDC543D5720}" dt="2022-12-05T23:33:46.015" v="832" actId="26606"/>
          <ac:spMkLst>
            <pc:docMk/>
            <pc:sldMk cId="1395005049" sldId="268"/>
            <ac:spMk id="29" creationId="{99ED5833-B85B-4103-8A3B-CAB0308E6C15}"/>
          </ac:spMkLst>
        </pc:spChg>
        <pc:spChg chg="add del">
          <ac:chgData name="Juhi Choubey" userId="58527391419e295a" providerId="LiveId" clId="{4BB8AD9B-8649-479D-946B-CBDC543D5720}" dt="2022-12-05T23:32:55.788" v="817" actId="26606"/>
          <ac:spMkLst>
            <pc:docMk/>
            <pc:sldMk cId="1395005049" sldId="268"/>
            <ac:spMk id="31" creationId="{4845A0EE-C4C8-4AE1-B3C6-1261368AC036}"/>
          </ac:spMkLst>
        </pc:spChg>
        <pc:spChg chg="add del">
          <ac:chgData name="Juhi Choubey" userId="58527391419e295a" providerId="LiveId" clId="{4BB8AD9B-8649-479D-946B-CBDC543D5720}" dt="2022-12-05T23:33:01.188" v="819" actId="26606"/>
          <ac:spMkLst>
            <pc:docMk/>
            <pc:sldMk cId="1395005049" sldId="268"/>
            <ac:spMk id="33" creationId="{88263A24-0C1F-4677-B43C-4AE14E276B27}"/>
          </ac:spMkLst>
        </pc:spChg>
        <pc:spChg chg="add del">
          <ac:chgData name="Juhi Choubey" userId="58527391419e295a" providerId="LiveId" clId="{4BB8AD9B-8649-479D-946B-CBDC543D5720}" dt="2022-12-05T23:32:48.471" v="813" actId="26606"/>
          <ac:spMkLst>
            <pc:docMk/>
            <pc:sldMk cId="1395005049" sldId="268"/>
            <ac:spMk id="34" creationId="{022BDE4A-8A20-4A69-9C5A-581C82036A4D}"/>
          </ac:spMkLst>
        </pc:spChg>
        <pc:spChg chg="add del">
          <ac:chgData name="Juhi Choubey" userId="58527391419e295a" providerId="LiveId" clId="{4BB8AD9B-8649-479D-946B-CBDC543D5720}" dt="2022-12-05T23:33:01.188" v="819" actId="26606"/>
          <ac:spMkLst>
            <pc:docMk/>
            <pc:sldMk cId="1395005049" sldId="268"/>
            <ac:spMk id="35" creationId="{0ADDB668-2CA4-4D2B-9C34-3487CA330BA8}"/>
          </ac:spMkLst>
        </pc:spChg>
        <pc:spChg chg="add del">
          <ac:chgData name="Juhi Choubey" userId="58527391419e295a" providerId="LiveId" clId="{4BB8AD9B-8649-479D-946B-CBDC543D5720}" dt="2022-12-05T23:32:50.807" v="815" actId="26606"/>
          <ac:spMkLst>
            <pc:docMk/>
            <pc:sldMk cId="1395005049" sldId="268"/>
            <ac:spMk id="36" creationId="{99ED5833-B85B-4103-8A3B-CAB0308E6C15}"/>
          </ac:spMkLst>
        </pc:spChg>
        <pc:spChg chg="add del">
          <ac:chgData name="Juhi Choubey" userId="58527391419e295a" providerId="LiveId" clId="{4BB8AD9B-8649-479D-946B-CBDC543D5720}" dt="2022-12-05T23:33:01.188" v="819" actId="26606"/>
          <ac:spMkLst>
            <pc:docMk/>
            <pc:sldMk cId="1395005049" sldId="268"/>
            <ac:spMk id="38" creationId="{2568BC19-F052-4108-93E1-6A3D1DEC072F}"/>
          </ac:spMkLst>
        </pc:spChg>
        <pc:spChg chg="add del">
          <ac:chgData name="Juhi Choubey" userId="58527391419e295a" providerId="LiveId" clId="{4BB8AD9B-8649-479D-946B-CBDC543D5720}" dt="2022-12-05T23:33:01.188" v="819" actId="26606"/>
          <ac:spMkLst>
            <pc:docMk/>
            <pc:sldMk cId="1395005049" sldId="268"/>
            <ac:spMk id="40" creationId="{D5FD337D-4D6B-4C8B-B6F5-121097E09881}"/>
          </ac:spMkLst>
        </pc:spChg>
        <pc:spChg chg="add del">
          <ac:chgData name="Juhi Choubey" userId="58527391419e295a" providerId="LiveId" clId="{4BB8AD9B-8649-479D-946B-CBDC543D5720}" dt="2022-12-05T23:33:03.077" v="821" actId="26606"/>
          <ac:spMkLst>
            <pc:docMk/>
            <pc:sldMk cId="1395005049" sldId="268"/>
            <ac:spMk id="42" creationId="{99ED5833-B85B-4103-8A3B-CAB0308E6C15}"/>
          </ac:spMkLst>
        </pc:spChg>
        <pc:spChg chg="add del">
          <ac:chgData name="Juhi Choubey" userId="58527391419e295a" providerId="LiveId" clId="{4BB8AD9B-8649-479D-946B-CBDC543D5720}" dt="2022-12-05T23:33:12.649" v="823" actId="26606"/>
          <ac:spMkLst>
            <pc:docMk/>
            <pc:sldMk cId="1395005049" sldId="268"/>
            <ac:spMk id="44" creationId="{C4879EFC-8E62-4E00-973C-C45EE9EC676D}"/>
          </ac:spMkLst>
        </pc:spChg>
        <pc:spChg chg="add del">
          <ac:chgData name="Juhi Choubey" userId="58527391419e295a" providerId="LiveId" clId="{4BB8AD9B-8649-479D-946B-CBDC543D5720}" dt="2022-12-05T23:33:12.649" v="823" actId="26606"/>
          <ac:spMkLst>
            <pc:docMk/>
            <pc:sldMk cId="1395005049" sldId="268"/>
            <ac:spMk id="45" creationId="{D6A9C53F-5F90-40A5-8C85-5412D39C8C68}"/>
          </ac:spMkLst>
        </pc:spChg>
        <pc:spChg chg="add del">
          <ac:chgData name="Juhi Choubey" userId="58527391419e295a" providerId="LiveId" clId="{4BB8AD9B-8649-479D-946B-CBDC543D5720}" dt="2022-12-05T23:33:17.650" v="825" actId="26606"/>
          <ac:spMkLst>
            <pc:docMk/>
            <pc:sldMk cId="1395005049" sldId="268"/>
            <ac:spMk id="47" creationId="{932495F0-C5CB-4823-AE70-EED61EBAB1BD}"/>
          </ac:spMkLst>
        </pc:spChg>
        <pc:spChg chg="add del">
          <ac:chgData name="Juhi Choubey" userId="58527391419e295a" providerId="LiveId" clId="{4BB8AD9B-8649-479D-946B-CBDC543D5720}" dt="2022-12-05T23:33:17.650" v="825" actId="26606"/>
          <ac:spMkLst>
            <pc:docMk/>
            <pc:sldMk cId="1395005049" sldId="268"/>
            <ac:spMk id="48" creationId="{CB8B9C25-D80D-48EC-B83A-231219A80C3F}"/>
          </ac:spMkLst>
        </pc:spChg>
        <pc:spChg chg="add del">
          <ac:chgData name="Juhi Choubey" userId="58527391419e295a" providerId="LiveId" clId="{4BB8AD9B-8649-479D-946B-CBDC543D5720}" dt="2022-12-05T23:33:17.650" v="825" actId="26606"/>
          <ac:spMkLst>
            <pc:docMk/>
            <pc:sldMk cId="1395005049" sldId="268"/>
            <ac:spMk id="49" creationId="{601CC70B-8875-45A1-8AFD-7D546E3C0C16}"/>
          </ac:spMkLst>
        </pc:spChg>
        <pc:spChg chg="add del">
          <ac:chgData name="Juhi Choubey" userId="58527391419e295a" providerId="LiveId" clId="{4BB8AD9B-8649-479D-946B-CBDC543D5720}" dt="2022-12-05T23:33:27.551" v="827" actId="26606"/>
          <ac:spMkLst>
            <pc:docMk/>
            <pc:sldMk cId="1395005049" sldId="268"/>
            <ac:spMk id="51" creationId="{1ED8053C-AF28-403A-90F2-67A100EDECE4}"/>
          </ac:spMkLst>
        </pc:spChg>
        <pc:spChg chg="add del">
          <ac:chgData name="Juhi Choubey" userId="58527391419e295a" providerId="LiveId" clId="{4BB8AD9B-8649-479D-946B-CBDC543D5720}" dt="2022-12-05T23:33:27.551" v="827" actId="26606"/>
          <ac:spMkLst>
            <pc:docMk/>
            <pc:sldMk cId="1395005049" sldId="268"/>
            <ac:spMk id="52" creationId="{10BCDCE7-03A4-438B-9B4A-0F5E37C4C1AF}"/>
          </ac:spMkLst>
        </pc:spChg>
        <pc:spChg chg="add del">
          <ac:chgData name="Juhi Choubey" userId="58527391419e295a" providerId="LiveId" clId="{4BB8AD9B-8649-479D-946B-CBDC543D5720}" dt="2022-12-05T23:33:38.572" v="829" actId="26606"/>
          <ac:spMkLst>
            <pc:docMk/>
            <pc:sldMk cId="1395005049" sldId="268"/>
            <ac:spMk id="54" creationId="{A29398BB-6F62-472B-88B2-8D942FEBFB20}"/>
          </ac:spMkLst>
        </pc:spChg>
        <pc:spChg chg="add del">
          <ac:chgData name="Juhi Choubey" userId="58527391419e295a" providerId="LiveId" clId="{4BB8AD9B-8649-479D-946B-CBDC543D5720}" dt="2022-12-05T23:33:38.572" v="829" actId="26606"/>
          <ac:spMkLst>
            <pc:docMk/>
            <pc:sldMk cId="1395005049" sldId="268"/>
            <ac:spMk id="57" creationId="{01F1CEA4-5DA0-41E1-A743-4F227AE62B67}"/>
          </ac:spMkLst>
        </pc:spChg>
        <pc:spChg chg="add del">
          <ac:chgData name="Juhi Choubey" userId="58527391419e295a" providerId="LiveId" clId="{4BB8AD9B-8649-479D-946B-CBDC543D5720}" dt="2022-12-05T23:33:38.572" v="829" actId="26606"/>
          <ac:spMkLst>
            <pc:docMk/>
            <pc:sldMk cId="1395005049" sldId="268"/>
            <ac:spMk id="58" creationId="{07D1A722-B699-4DA0-B7AC-F06CC81AD5F2}"/>
          </ac:spMkLst>
        </pc:spChg>
        <pc:spChg chg="add del">
          <ac:chgData name="Juhi Choubey" userId="58527391419e295a" providerId="LiveId" clId="{4BB8AD9B-8649-479D-946B-CBDC543D5720}" dt="2022-12-05T23:33:45.966" v="831" actId="26606"/>
          <ac:spMkLst>
            <pc:docMk/>
            <pc:sldMk cId="1395005049" sldId="268"/>
            <ac:spMk id="60" creationId="{78BA5F19-D5E1-4ECC-BEC2-DF7AEDFD7C50}"/>
          </ac:spMkLst>
        </pc:spChg>
        <pc:spChg chg="add del">
          <ac:chgData name="Juhi Choubey" userId="58527391419e295a" providerId="LiveId" clId="{4BB8AD9B-8649-479D-946B-CBDC543D5720}" dt="2022-12-05T23:33:45.966" v="831" actId="26606"/>
          <ac:spMkLst>
            <pc:docMk/>
            <pc:sldMk cId="1395005049" sldId="268"/>
            <ac:spMk id="61" creationId="{BB4D578A-F2C4-4EA9-A811-B48E66D63696}"/>
          </ac:spMkLst>
        </pc:spChg>
        <pc:spChg chg="add del">
          <ac:chgData name="Juhi Choubey" userId="58527391419e295a" providerId="LiveId" clId="{4BB8AD9B-8649-479D-946B-CBDC543D5720}" dt="2022-12-06T00:21:34.875" v="1194" actId="26606"/>
          <ac:spMkLst>
            <pc:docMk/>
            <pc:sldMk cId="1395005049" sldId="268"/>
            <ac:spMk id="63" creationId="{78BA5F19-D5E1-4ECC-BEC2-DF7AEDFD7C50}"/>
          </ac:spMkLst>
        </pc:spChg>
        <pc:spChg chg="add del">
          <ac:chgData name="Juhi Choubey" userId="58527391419e295a" providerId="LiveId" clId="{4BB8AD9B-8649-479D-946B-CBDC543D5720}" dt="2022-12-06T00:21:34.875" v="1194" actId="26606"/>
          <ac:spMkLst>
            <pc:docMk/>
            <pc:sldMk cId="1395005049" sldId="268"/>
            <ac:spMk id="64" creationId="{50CC88A9-A661-4C48-866E-8734E51140B1}"/>
          </ac:spMkLst>
        </pc:spChg>
        <pc:spChg chg="add del">
          <ac:chgData name="Juhi Choubey" userId="58527391419e295a" providerId="LiveId" clId="{4BB8AD9B-8649-479D-946B-CBDC543D5720}" dt="2022-12-06T00:21:34.875" v="1194" actId="26606"/>
          <ac:spMkLst>
            <pc:docMk/>
            <pc:sldMk cId="1395005049" sldId="268"/>
            <ac:spMk id="65" creationId="{CFDF195F-784B-4D00-8C92-6FC1B0499EA1}"/>
          </ac:spMkLst>
        </pc:spChg>
        <pc:spChg chg="add">
          <ac:chgData name="Juhi Choubey" userId="58527391419e295a" providerId="LiveId" clId="{4BB8AD9B-8649-479D-946B-CBDC543D5720}" dt="2022-12-06T00:21:34.875" v="1194" actId="26606"/>
          <ac:spMkLst>
            <pc:docMk/>
            <pc:sldMk cId="1395005049" sldId="268"/>
            <ac:spMk id="70" creationId="{5AAE9118-0436-4488-AC4A-C14DF6A7B6B1}"/>
          </ac:spMkLst>
        </pc:spChg>
        <pc:spChg chg="add">
          <ac:chgData name="Juhi Choubey" userId="58527391419e295a" providerId="LiveId" clId="{4BB8AD9B-8649-479D-946B-CBDC543D5720}" dt="2022-12-06T00:21:34.875" v="1194" actId="26606"/>
          <ac:spMkLst>
            <pc:docMk/>
            <pc:sldMk cId="1395005049" sldId="268"/>
            <ac:spMk id="72" creationId="{1B10F861-B8F1-49C7-BD58-EAB20CEE7F93}"/>
          </ac:spMkLst>
        </pc:spChg>
        <pc:spChg chg="add">
          <ac:chgData name="Juhi Choubey" userId="58527391419e295a" providerId="LiveId" clId="{4BB8AD9B-8649-479D-946B-CBDC543D5720}" dt="2022-12-06T00:21:34.875" v="1194" actId="26606"/>
          <ac:spMkLst>
            <pc:docMk/>
            <pc:sldMk cId="1395005049" sldId="268"/>
            <ac:spMk id="74" creationId="{61F6E425-22AB-4DA2-8FAC-58ADB58EF6C3}"/>
          </ac:spMkLst>
        </pc:spChg>
        <pc:grpChg chg="add del">
          <ac:chgData name="Juhi Choubey" userId="58527391419e295a" providerId="LiveId" clId="{4BB8AD9B-8649-479D-946B-CBDC543D5720}" dt="2022-12-05T23:33:38.572" v="829" actId="26606"/>
          <ac:grpSpMkLst>
            <pc:docMk/>
            <pc:sldMk cId="1395005049" sldId="268"/>
            <ac:grpSpMk id="55" creationId="{A3C0D298-47AC-4912-8022-B969E5732CB9}"/>
          </ac:grpSpMkLst>
        </pc:grpChg>
        <pc:graphicFrameChg chg="add del mod modGraphic">
          <ac:chgData name="Juhi Choubey" userId="58527391419e295a" providerId="LiveId" clId="{4BB8AD9B-8649-479D-946B-CBDC543D5720}" dt="2022-12-05T23:28:28.906" v="786" actId="478"/>
          <ac:graphicFrameMkLst>
            <pc:docMk/>
            <pc:sldMk cId="1395005049" sldId="268"/>
            <ac:graphicFrameMk id="3" creationId="{60429679-1FDC-7F36-8194-D5E1EDD23D8B}"/>
          </ac:graphicFrameMkLst>
        </pc:graphicFrameChg>
        <pc:picChg chg="add mod ord">
          <ac:chgData name="Juhi Choubey" userId="58527391419e295a" providerId="LiveId" clId="{4BB8AD9B-8649-479D-946B-CBDC543D5720}" dt="2022-12-06T00:21:50.551" v="1196" actId="27614"/>
          <ac:picMkLst>
            <pc:docMk/>
            <pc:sldMk cId="1395005049" sldId="268"/>
            <ac:picMk id="5" creationId="{19A60EBF-B4E4-A043-D933-860EBC1BE82E}"/>
          </ac:picMkLst>
        </pc:picChg>
        <pc:picChg chg="mod ord">
          <ac:chgData name="Juhi Choubey" userId="58527391419e295a" providerId="LiveId" clId="{4BB8AD9B-8649-479D-946B-CBDC543D5720}" dt="2022-12-06T00:21:50.546" v="1195" actId="27614"/>
          <ac:picMkLst>
            <pc:docMk/>
            <pc:sldMk cId="1395005049" sldId="268"/>
            <ac:picMk id="7" creationId="{95CC41CC-0303-EC6D-5AEA-8F88D7B61810}"/>
          </ac:picMkLst>
        </pc:picChg>
      </pc:sldChg>
      <pc:sldChg chg="addSp delSp modSp add mod ord modTransition setBg modAnim">
        <pc:chgData name="Juhi Choubey" userId="58527391419e295a" providerId="LiveId" clId="{4BB8AD9B-8649-479D-946B-CBDC543D5720}" dt="2022-12-09T05:50:58.702" v="2722"/>
        <pc:sldMkLst>
          <pc:docMk/>
          <pc:sldMk cId="502507122" sldId="269"/>
        </pc:sldMkLst>
        <pc:spChg chg="mod">
          <ac:chgData name="Juhi Choubey" userId="58527391419e295a" providerId="LiveId" clId="{4BB8AD9B-8649-479D-946B-CBDC543D5720}" dt="2022-12-06T05:20:04.840" v="2416" actId="26606"/>
          <ac:spMkLst>
            <pc:docMk/>
            <pc:sldMk cId="502507122" sldId="269"/>
            <ac:spMk id="2" creationId="{53581061-45AE-801C-1656-FA35CB2E618C}"/>
          </ac:spMkLst>
        </pc:spChg>
        <pc:spChg chg="add del">
          <ac:chgData name="Juhi Choubey" userId="58527391419e295a" providerId="LiveId" clId="{4BB8AD9B-8649-479D-946B-CBDC543D5720}" dt="2022-12-06T05:20:04.840" v="2416" actId="26606"/>
          <ac:spMkLst>
            <pc:docMk/>
            <pc:sldMk cId="502507122" sldId="269"/>
            <ac:spMk id="8" creationId="{0C541B88-1AE9-40C3-AFD5-967787C1979F}"/>
          </ac:spMkLst>
        </pc:spChg>
        <pc:spChg chg="add del">
          <ac:chgData name="Juhi Choubey" userId="58527391419e295a" providerId="LiveId" clId="{4BB8AD9B-8649-479D-946B-CBDC543D5720}" dt="2022-12-06T05:20:04.840" v="2416" actId="26606"/>
          <ac:spMkLst>
            <pc:docMk/>
            <pc:sldMk cId="502507122" sldId="269"/>
            <ac:spMk id="10" creationId="{E5F17139-31EE-46AC-B04F-DBBD852DD6CB}"/>
          </ac:spMkLst>
        </pc:spChg>
        <pc:spChg chg="add del">
          <ac:chgData name="Juhi Choubey" userId="58527391419e295a" providerId="LiveId" clId="{4BB8AD9B-8649-479D-946B-CBDC543D5720}" dt="2022-12-06T05:20:04.840" v="2416" actId="26606"/>
          <ac:spMkLst>
            <pc:docMk/>
            <pc:sldMk cId="502507122" sldId="269"/>
            <ac:spMk id="16" creationId="{89D16701-DA76-4F72-BB63-E2C3FFBDFE0F}"/>
          </ac:spMkLst>
        </pc:spChg>
        <pc:spChg chg="add del">
          <ac:chgData name="Juhi Choubey" userId="58527391419e295a" providerId="LiveId" clId="{4BB8AD9B-8649-479D-946B-CBDC543D5720}" dt="2022-12-06T05:20:04.840" v="2416" actId="26606"/>
          <ac:spMkLst>
            <pc:docMk/>
            <pc:sldMk cId="502507122" sldId="269"/>
            <ac:spMk id="18" creationId="{1CC28BE1-9DC6-43FE-9582-39F091098D77}"/>
          </ac:spMkLst>
        </pc:spChg>
        <pc:grpChg chg="add del">
          <ac:chgData name="Juhi Choubey" userId="58527391419e295a" providerId="LiveId" clId="{4BB8AD9B-8649-479D-946B-CBDC543D5720}" dt="2022-12-06T05:20:04.840" v="2416" actId="26606"/>
          <ac:grpSpMkLst>
            <pc:docMk/>
            <pc:sldMk cId="502507122" sldId="269"/>
            <ac:grpSpMk id="12" creationId="{7CF625D3-71A3-4F30-A096-8EF334E959D0}"/>
          </ac:grpSpMkLst>
        </pc:grpChg>
        <pc:grpChg chg="add del">
          <ac:chgData name="Juhi Choubey" userId="58527391419e295a" providerId="LiveId" clId="{4BB8AD9B-8649-479D-946B-CBDC543D5720}" dt="2022-12-06T05:20:04.840" v="2416" actId="26606"/>
          <ac:grpSpMkLst>
            <pc:docMk/>
            <pc:sldMk cId="502507122" sldId="269"/>
            <ac:grpSpMk id="20" creationId="{AF9AF3F3-CE0C-4125-BDD7-346487FA0B40}"/>
          </ac:grpSpMkLst>
        </pc:grpChg>
        <pc:graphicFrameChg chg="add mod modGraphic">
          <ac:chgData name="Juhi Choubey" userId="58527391419e295a" providerId="LiveId" clId="{4BB8AD9B-8649-479D-946B-CBDC543D5720}" dt="2022-12-06T05:20:04.840" v="2416" actId="26606"/>
          <ac:graphicFrameMkLst>
            <pc:docMk/>
            <pc:sldMk cId="502507122" sldId="269"/>
            <ac:graphicFrameMk id="3" creationId="{3D9EFA1A-32AE-CEAB-0548-3BA20B07FE92}"/>
          </ac:graphicFrameMkLst>
        </pc:graphicFrameChg>
        <pc:picChg chg="add del mod">
          <ac:chgData name="Juhi Choubey" userId="58527391419e295a" providerId="LiveId" clId="{4BB8AD9B-8649-479D-946B-CBDC543D5720}" dt="2022-12-09T05:45:51.677" v="2719"/>
          <ac:picMkLst>
            <pc:docMk/>
            <pc:sldMk cId="502507122" sldId="269"/>
            <ac:picMk id="5" creationId="{D5C9DA9C-9CA7-9501-F7FE-9B4A5C63F5D8}"/>
          </ac:picMkLst>
        </pc:picChg>
        <pc:picChg chg="del">
          <ac:chgData name="Juhi Choubey" userId="58527391419e295a" providerId="LiveId" clId="{4BB8AD9B-8649-479D-946B-CBDC543D5720}" dt="2022-12-05T23:37:30.588" v="916" actId="478"/>
          <ac:picMkLst>
            <pc:docMk/>
            <pc:sldMk cId="502507122" sldId="269"/>
            <ac:picMk id="7" creationId="{95CC41CC-0303-EC6D-5AEA-8F88D7B61810}"/>
          </ac:picMkLst>
        </pc:picChg>
        <pc:picChg chg="add mod">
          <ac:chgData name="Juhi Choubey" userId="58527391419e295a" providerId="LiveId" clId="{4BB8AD9B-8649-479D-946B-CBDC543D5720}" dt="2022-12-09T05:50:58.702" v="2722"/>
          <ac:picMkLst>
            <pc:docMk/>
            <pc:sldMk cId="502507122" sldId="269"/>
            <ac:picMk id="7" creationId="{D9600B92-34B3-93C8-D684-7D3C9536AFDA}"/>
          </ac:picMkLst>
        </pc:picChg>
      </pc:sldChg>
      <pc:sldChg chg="addSp delSp modSp add mod modTransition setBg modAnim setClrOvrMap">
        <pc:chgData name="Juhi Choubey" userId="58527391419e295a" providerId="LiveId" clId="{4BB8AD9B-8649-479D-946B-CBDC543D5720}" dt="2022-12-09T05:50:58.702" v="2722"/>
        <pc:sldMkLst>
          <pc:docMk/>
          <pc:sldMk cId="2748372398" sldId="270"/>
        </pc:sldMkLst>
        <pc:spChg chg="del mod ord">
          <ac:chgData name="Juhi Choubey" userId="58527391419e295a" providerId="LiveId" clId="{4BB8AD9B-8649-479D-946B-CBDC543D5720}" dt="2022-12-06T00:20:50.629" v="1175" actId="478"/>
          <ac:spMkLst>
            <pc:docMk/>
            <pc:sldMk cId="2748372398" sldId="270"/>
            <ac:spMk id="2" creationId="{53581061-45AE-801C-1656-FA35CB2E618C}"/>
          </ac:spMkLst>
        </pc:spChg>
        <pc:spChg chg="add del mod">
          <ac:chgData name="Juhi Choubey" userId="58527391419e295a" providerId="LiveId" clId="{4BB8AD9B-8649-479D-946B-CBDC543D5720}" dt="2022-12-06T00:20:52.678" v="1177" actId="478"/>
          <ac:spMkLst>
            <pc:docMk/>
            <pc:sldMk cId="2748372398" sldId="270"/>
            <ac:spMk id="11" creationId="{643FFC41-41D7-0B10-AC37-E58A543BFCF8}"/>
          </ac:spMkLst>
        </pc:spChg>
        <pc:spChg chg="add mod ord">
          <ac:chgData name="Juhi Choubey" userId="58527391419e295a" providerId="LiveId" clId="{4BB8AD9B-8649-479D-946B-CBDC543D5720}" dt="2022-12-06T03:25:58.220" v="2021" actId="26606"/>
          <ac:spMkLst>
            <pc:docMk/>
            <pc:sldMk cId="2748372398" sldId="270"/>
            <ac:spMk id="12" creationId="{B27D90FC-D6E7-0BAA-5DB4-EF96BB96370E}"/>
          </ac:spMkLst>
        </pc:spChg>
        <pc:spChg chg="add del">
          <ac:chgData name="Juhi Choubey" userId="58527391419e295a" providerId="LiveId" clId="{4BB8AD9B-8649-479D-946B-CBDC543D5720}" dt="2022-12-06T00:19:53.957" v="1163" actId="26606"/>
          <ac:spMkLst>
            <pc:docMk/>
            <pc:sldMk cId="2748372398" sldId="270"/>
            <ac:spMk id="14" creationId="{53F29798-D584-4792-9B62-3F5F5C36D619}"/>
          </ac:spMkLst>
        </pc:spChg>
        <pc:spChg chg="add del">
          <ac:chgData name="Juhi Choubey" userId="58527391419e295a" providerId="LiveId" clId="{4BB8AD9B-8649-479D-946B-CBDC543D5720}" dt="2022-12-06T00:19:56.610" v="1165" actId="26606"/>
          <ac:spMkLst>
            <pc:docMk/>
            <pc:sldMk cId="2748372398" sldId="270"/>
            <ac:spMk id="16" creationId="{F2E5A8E1-2A22-48D0-9556-E21648FA1EAC}"/>
          </ac:spMkLst>
        </pc:spChg>
        <pc:spChg chg="add del">
          <ac:chgData name="Juhi Choubey" userId="58527391419e295a" providerId="LiveId" clId="{4BB8AD9B-8649-479D-946B-CBDC543D5720}" dt="2022-12-06T00:19:56.610" v="1165" actId="26606"/>
          <ac:spMkLst>
            <pc:docMk/>
            <pc:sldMk cId="2748372398" sldId="270"/>
            <ac:spMk id="17" creationId="{C4051FED-CF0D-4DDD-A9BB-E58FEEFE7C46}"/>
          </ac:spMkLst>
        </pc:spChg>
        <pc:spChg chg="add del">
          <ac:chgData name="Juhi Choubey" userId="58527391419e295a" providerId="LiveId" clId="{4BB8AD9B-8649-479D-946B-CBDC543D5720}" dt="2022-12-06T00:19:56.610" v="1165" actId="26606"/>
          <ac:spMkLst>
            <pc:docMk/>
            <pc:sldMk cId="2748372398" sldId="270"/>
            <ac:spMk id="18" creationId="{92AA2300-0FA6-4328-9BD8-1D67925C0BD6}"/>
          </ac:spMkLst>
        </pc:spChg>
        <pc:spChg chg="add del">
          <ac:chgData name="Juhi Choubey" userId="58527391419e295a" providerId="LiveId" clId="{4BB8AD9B-8649-479D-946B-CBDC543D5720}" dt="2022-12-06T00:19:56.610" v="1165" actId="26606"/>
          <ac:spMkLst>
            <pc:docMk/>
            <pc:sldMk cId="2748372398" sldId="270"/>
            <ac:spMk id="20" creationId="{D3E1FE85-D0BF-41D3-8B85-04776368E1F0}"/>
          </ac:spMkLst>
        </pc:spChg>
        <pc:spChg chg="add del">
          <ac:chgData name="Juhi Choubey" userId="58527391419e295a" providerId="LiveId" clId="{4BB8AD9B-8649-479D-946B-CBDC543D5720}" dt="2022-12-06T00:19:56.610" v="1165" actId="26606"/>
          <ac:spMkLst>
            <pc:docMk/>
            <pc:sldMk cId="2748372398" sldId="270"/>
            <ac:spMk id="22" creationId="{1072B470-1E76-42B5-86EA-1FB0F881D7EF}"/>
          </ac:spMkLst>
        </pc:spChg>
        <pc:spChg chg="add del">
          <ac:chgData name="Juhi Choubey" userId="58527391419e295a" providerId="LiveId" clId="{4BB8AD9B-8649-479D-946B-CBDC543D5720}" dt="2022-12-06T00:19:56.610" v="1165" actId="26606"/>
          <ac:spMkLst>
            <pc:docMk/>
            <pc:sldMk cId="2748372398" sldId="270"/>
            <ac:spMk id="24" creationId="{DDD8B025-3845-4DEF-98B6-7C0BF531DB78}"/>
          </ac:spMkLst>
        </pc:spChg>
        <pc:spChg chg="add del">
          <ac:chgData name="Juhi Choubey" userId="58527391419e295a" providerId="LiveId" clId="{4BB8AD9B-8649-479D-946B-CBDC543D5720}" dt="2022-12-06T00:20:32.109" v="1167" actId="26606"/>
          <ac:spMkLst>
            <pc:docMk/>
            <pc:sldMk cId="2748372398" sldId="270"/>
            <ac:spMk id="26" creationId="{148D9297-49FA-43ED-AC6B-E2F153B3A5A6}"/>
          </ac:spMkLst>
        </pc:spChg>
        <pc:spChg chg="add del">
          <ac:chgData name="Juhi Choubey" userId="58527391419e295a" providerId="LiveId" clId="{4BB8AD9B-8649-479D-946B-CBDC543D5720}" dt="2022-12-06T00:20:32.109" v="1167" actId="26606"/>
          <ac:spMkLst>
            <pc:docMk/>
            <pc:sldMk cId="2748372398" sldId="270"/>
            <ac:spMk id="27" creationId="{B4D3D850-2041-4B7C-AED9-54DA385B14F7}"/>
          </ac:spMkLst>
        </pc:spChg>
        <pc:spChg chg="add del">
          <ac:chgData name="Juhi Choubey" userId="58527391419e295a" providerId="LiveId" clId="{4BB8AD9B-8649-479D-946B-CBDC543D5720}" dt="2022-12-06T00:20:32.109" v="1167" actId="26606"/>
          <ac:spMkLst>
            <pc:docMk/>
            <pc:sldMk cId="2748372398" sldId="270"/>
            <ac:spMk id="28" creationId="{77C2D141-F73C-4BF3-B3DF-D3BA74B8BE29}"/>
          </ac:spMkLst>
        </pc:spChg>
        <pc:spChg chg="add del">
          <ac:chgData name="Juhi Choubey" userId="58527391419e295a" providerId="LiveId" clId="{4BB8AD9B-8649-479D-946B-CBDC543D5720}" dt="2022-12-06T00:20:32.109" v="1167" actId="26606"/>
          <ac:spMkLst>
            <pc:docMk/>
            <pc:sldMk cId="2748372398" sldId="270"/>
            <ac:spMk id="29" creationId="{5707F116-8EC0-4822-9067-186AC8C96EB8}"/>
          </ac:spMkLst>
        </pc:spChg>
        <pc:spChg chg="add del">
          <ac:chgData name="Juhi Choubey" userId="58527391419e295a" providerId="LiveId" clId="{4BB8AD9B-8649-479D-946B-CBDC543D5720}" dt="2022-12-06T00:20:32.109" v="1167" actId="26606"/>
          <ac:spMkLst>
            <pc:docMk/>
            <pc:sldMk cId="2748372398" sldId="270"/>
            <ac:spMk id="30" creationId="{DB456AC5-2DFE-4E00-B0CE-30AAA2A3D676}"/>
          </ac:spMkLst>
        </pc:spChg>
        <pc:spChg chg="add del">
          <ac:chgData name="Juhi Choubey" userId="58527391419e295a" providerId="LiveId" clId="{4BB8AD9B-8649-479D-946B-CBDC543D5720}" dt="2022-12-06T00:20:32.109" v="1167" actId="26606"/>
          <ac:spMkLst>
            <pc:docMk/>
            <pc:sldMk cId="2748372398" sldId="270"/>
            <ac:spMk id="31" creationId="{49F1A7E4-819D-4D21-8E8B-32671A9F9853}"/>
          </ac:spMkLst>
        </pc:spChg>
        <pc:spChg chg="add del">
          <ac:chgData name="Juhi Choubey" userId="58527391419e295a" providerId="LiveId" clId="{4BB8AD9B-8649-479D-946B-CBDC543D5720}" dt="2022-12-06T00:20:32.109" v="1167" actId="26606"/>
          <ac:spMkLst>
            <pc:docMk/>
            <pc:sldMk cId="2748372398" sldId="270"/>
            <ac:spMk id="32" creationId="{D3EB41F8-8868-4FC3-8553-94FEE5A8B818}"/>
          </ac:spMkLst>
        </pc:spChg>
        <pc:spChg chg="add del">
          <ac:chgData name="Juhi Choubey" userId="58527391419e295a" providerId="LiveId" clId="{4BB8AD9B-8649-479D-946B-CBDC543D5720}" dt="2022-12-06T00:20:32.109" v="1167" actId="26606"/>
          <ac:spMkLst>
            <pc:docMk/>
            <pc:sldMk cId="2748372398" sldId="270"/>
            <ac:spMk id="33" creationId="{CB64814D-A361-44E1-8D97-B83E41C8B280}"/>
          </ac:spMkLst>
        </pc:spChg>
        <pc:spChg chg="add del">
          <ac:chgData name="Juhi Choubey" userId="58527391419e295a" providerId="LiveId" clId="{4BB8AD9B-8649-479D-946B-CBDC543D5720}" dt="2022-12-06T00:20:32.109" v="1167" actId="26606"/>
          <ac:spMkLst>
            <pc:docMk/>
            <pc:sldMk cId="2748372398" sldId="270"/>
            <ac:spMk id="34" creationId="{39671820-9967-4806-B0A7-4944C2A4A5F1}"/>
          </ac:spMkLst>
        </pc:spChg>
        <pc:spChg chg="add del">
          <ac:chgData name="Juhi Choubey" userId="58527391419e295a" providerId="LiveId" clId="{4BB8AD9B-8649-479D-946B-CBDC543D5720}" dt="2022-12-06T00:20:32.109" v="1167" actId="26606"/>
          <ac:spMkLst>
            <pc:docMk/>
            <pc:sldMk cId="2748372398" sldId="270"/>
            <ac:spMk id="35" creationId="{852A6879-032A-4946-9CCA-44D38BEDF5F5}"/>
          </ac:spMkLst>
        </pc:spChg>
        <pc:spChg chg="add del">
          <ac:chgData name="Juhi Choubey" userId="58527391419e295a" providerId="LiveId" clId="{4BB8AD9B-8649-479D-946B-CBDC543D5720}" dt="2022-12-06T00:20:32.109" v="1167" actId="26606"/>
          <ac:spMkLst>
            <pc:docMk/>
            <pc:sldMk cId="2748372398" sldId="270"/>
            <ac:spMk id="36" creationId="{56AB08D7-F0FB-4965-B730-8B874214C283}"/>
          </ac:spMkLst>
        </pc:spChg>
        <pc:spChg chg="add del">
          <ac:chgData name="Juhi Choubey" userId="58527391419e295a" providerId="LiveId" clId="{4BB8AD9B-8649-479D-946B-CBDC543D5720}" dt="2022-12-06T03:25:58.220" v="2021" actId="26606"/>
          <ac:spMkLst>
            <pc:docMk/>
            <pc:sldMk cId="2748372398" sldId="270"/>
            <ac:spMk id="38" creationId="{53F29798-D584-4792-9B62-3F5F5C36D619}"/>
          </ac:spMkLst>
        </pc:spChg>
        <pc:spChg chg="add">
          <ac:chgData name="Juhi Choubey" userId="58527391419e295a" providerId="LiveId" clId="{4BB8AD9B-8649-479D-946B-CBDC543D5720}" dt="2022-12-06T03:25:58.220" v="2021" actId="26606"/>
          <ac:spMkLst>
            <pc:docMk/>
            <pc:sldMk cId="2748372398" sldId="270"/>
            <ac:spMk id="43" creationId="{0C45045A-6083-4B3E-956A-67582337527D}"/>
          </ac:spMkLst>
        </pc:spChg>
        <pc:spChg chg="add">
          <ac:chgData name="Juhi Choubey" userId="58527391419e295a" providerId="LiveId" clId="{4BB8AD9B-8649-479D-946B-CBDC543D5720}" dt="2022-12-06T03:25:58.220" v="2021" actId="26606"/>
          <ac:spMkLst>
            <pc:docMk/>
            <pc:sldMk cId="2748372398" sldId="270"/>
            <ac:spMk id="45" creationId="{EBD2B2B2-1395-4E7B-87A0-BD34551C01B6}"/>
          </ac:spMkLst>
        </pc:spChg>
        <pc:spChg chg="add">
          <ac:chgData name="Juhi Choubey" userId="58527391419e295a" providerId="LiveId" clId="{4BB8AD9B-8649-479D-946B-CBDC543D5720}" dt="2022-12-06T03:25:58.220" v="2021" actId="26606"/>
          <ac:spMkLst>
            <pc:docMk/>
            <pc:sldMk cId="2748372398" sldId="270"/>
            <ac:spMk id="47" creationId="{42875DDC-0225-45F8-B745-78688F2D1ADC}"/>
          </ac:spMkLst>
        </pc:spChg>
        <pc:spChg chg="add">
          <ac:chgData name="Juhi Choubey" userId="58527391419e295a" providerId="LiveId" clId="{4BB8AD9B-8649-479D-946B-CBDC543D5720}" dt="2022-12-06T03:25:58.220" v="2021" actId="26606"/>
          <ac:spMkLst>
            <pc:docMk/>
            <pc:sldMk cId="2748372398" sldId="270"/>
            <ac:spMk id="49" creationId="{4F329563-0961-4426-90D2-2DF4888E5461}"/>
          </ac:spMkLst>
        </pc:spChg>
        <pc:spChg chg="add">
          <ac:chgData name="Juhi Choubey" userId="58527391419e295a" providerId="LiveId" clId="{4BB8AD9B-8649-479D-946B-CBDC543D5720}" dt="2022-12-06T03:25:58.220" v="2021" actId="26606"/>
          <ac:spMkLst>
            <pc:docMk/>
            <pc:sldMk cId="2748372398" sldId="270"/>
            <ac:spMk id="51" creationId="{12617755-D451-4BAF-9B55-518297BFF42D}"/>
          </ac:spMkLst>
        </pc:spChg>
        <pc:spChg chg="add">
          <ac:chgData name="Juhi Choubey" userId="58527391419e295a" providerId="LiveId" clId="{4BB8AD9B-8649-479D-946B-CBDC543D5720}" dt="2022-12-06T03:25:58.220" v="2021" actId="26606"/>
          <ac:spMkLst>
            <pc:docMk/>
            <pc:sldMk cId="2748372398" sldId="270"/>
            <ac:spMk id="53" creationId="{86C062C2-3673-4248-BE21-B51B16E63267}"/>
          </ac:spMkLst>
        </pc:spChg>
        <pc:picChg chg="add del mod">
          <ac:chgData name="Juhi Choubey" userId="58527391419e295a" providerId="LiveId" clId="{4BB8AD9B-8649-479D-946B-CBDC543D5720}" dt="2022-12-09T05:45:51.677" v="2719"/>
          <ac:picMkLst>
            <pc:docMk/>
            <pc:sldMk cId="2748372398" sldId="270"/>
            <ac:picMk id="3" creationId="{CB1945DB-32AD-B2FC-E160-B16EFA0834FB}"/>
          </ac:picMkLst>
        </pc:picChg>
        <pc:picChg chg="add mod ord">
          <ac:chgData name="Juhi Choubey" userId="58527391419e295a" providerId="LiveId" clId="{4BB8AD9B-8649-479D-946B-CBDC543D5720}" dt="2022-12-06T03:26:43.938" v="2037" actId="1076"/>
          <ac:picMkLst>
            <pc:docMk/>
            <pc:sldMk cId="2748372398" sldId="270"/>
            <ac:picMk id="4" creationId="{2D2E927F-14AC-A797-4B76-A62D4BEC3A33}"/>
          </ac:picMkLst>
        </pc:picChg>
        <pc:picChg chg="add mod ord">
          <ac:chgData name="Juhi Choubey" userId="58527391419e295a" providerId="LiveId" clId="{4BB8AD9B-8649-479D-946B-CBDC543D5720}" dt="2022-12-06T03:26:39.665" v="2034" actId="1076"/>
          <ac:picMkLst>
            <pc:docMk/>
            <pc:sldMk cId="2748372398" sldId="270"/>
            <ac:picMk id="6" creationId="{4387B733-EE01-9962-5156-A3B64F91E871}"/>
          </ac:picMkLst>
        </pc:picChg>
        <pc:picChg chg="add mod">
          <ac:chgData name="Juhi Choubey" userId="58527391419e295a" providerId="LiveId" clId="{4BB8AD9B-8649-479D-946B-CBDC543D5720}" dt="2022-12-09T05:50:58.702" v="2722"/>
          <ac:picMkLst>
            <pc:docMk/>
            <pc:sldMk cId="2748372398" sldId="270"/>
            <ac:picMk id="7" creationId="{94731A47-C5DC-CAFA-BD21-C305F21FEE48}"/>
          </ac:picMkLst>
        </pc:picChg>
        <pc:picChg chg="del">
          <ac:chgData name="Juhi Choubey" userId="58527391419e295a" providerId="LiveId" clId="{4BB8AD9B-8649-479D-946B-CBDC543D5720}" dt="2022-12-05T23:43:27.632" v="950" actId="478"/>
          <ac:picMkLst>
            <pc:docMk/>
            <pc:sldMk cId="2748372398" sldId="270"/>
            <ac:picMk id="7" creationId="{95CC41CC-0303-EC6D-5AEA-8F88D7B61810}"/>
          </ac:picMkLst>
        </pc:picChg>
        <pc:picChg chg="add mod">
          <ac:chgData name="Juhi Choubey" userId="58527391419e295a" providerId="LiveId" clId="{4BB8AD9B-8649-479D-946B-CBDC543D5720}" dt="2022-12-06T03:26:40.177" v="2035" actId="1076"/>
          <ac:picMkLst>
            <pc:docMk/>
            <pc:sldMk cId="2748372398" sldId="270"/>
            <ac:picMk id="9" creationId="{0A77E74B-688E-09D9-34B0-1CAFF3E4D68F}"/>
          </ac:picMkLst>
        </pc:picChg>
      </pc:sldChg>
      <pc:sldChg chg="add del">
        <pc:chgData name="Juhi Choubey" userId="58527391419e295a" providerId="LiveId" clId="{4BB8AD9B-8649-479D-946B-CBDC543D5720}" dt="2022-12-05T23:37:57.591" v="918" actId="47"/>
        <pc:sldMkLst>
          <pc:docMk/>
          <pc:sldMk cId="2143336090" sldId="271"/>
        </pc:sldMkLst>
      </pc:sldChg>
      <pc:sldChg chg="addSp delSp modSp add mod ord modTransition setBg modAnim setClrOvrMap modNotesTx">
        <pc:chgData name="Juhi Choubey" userId="58527391419e295a" providerId="LiveId" clId="{4BB8AD9B-8649-479D-946B-CBDC543D5720}" dt="2022-12-09T05:50:58.702" v="2722"/>
        <pc:sldMkLst>
          <pc:docMk/>
          <pc:sldMk cId="4200621865" sldId="271"/>
        </pc:sldMkLst>
        <pc:spChg chg="mod ord">
          <ac:chgData name="Juhi Choubey" userId="58527391419e295a" providerId="LiveId" clId="{4BB8AD9B-8649-479D-946B-CBDC543D5720}" dt="2022-12-06T03:24:28.024" v="2020" actId="26606"/>
          <ac:spMkLst>
            <pc:docMk/>
            <pc:sldMk cId="4200621865" sldId="271"/>
            <ac:spMk id="2" creationId="{53581061-45AE-801C-1656-FA35CB2E618C}"/>
          </ac:spMkLst>
        </pc:spChg>
        <pc:spChg chg="add mod">
          <ac:chgData name="Juhi Choubey" userId="58527391419e295a" providerId="LiveId" clId="{4BB8AD9B-8649-479D-946B-CBDC543D5720}" dt="2022-12-06T03:24:28.024" v="2020" actId="26606"/>
          <ac:spMkLst>
            <pc:docMk/>
            <pc:sldMk cId="4200621865" sldId="271"/>
            <ac:spMk id="5" creationId="{8D7AEDCB-1669-3781-769F-73449C73F70B}"/>
          </ac:spMkLst>
        </pc:spChg>
        <pc:spChg chg="add mod">
          <ac:chgData name="Juhi Choubey" userId="58527391419e295a" providerId="LiveId" clId="{4BB8AD9B-8649-479D-946B-CBDC543D5720}" dt="2022-12-06T03:24:28.024" v="2020" actId="26606"/>
          <ac:spMkLst>
            <pc:docMk/>
            <pc:sldMk cId="4200621865" sldId="271"/>
            <ac:spMk id="6" creationId="{C8889B2D-C8D9-2C29-DF40-F852F5150C6F}"/>
          </ac:spMkLst>
        </pc:spChg>
        <pc:spChg chg="add del">
          <ac:chgData name="Juhi Choubey" userId="58527391419e295a" providerId="LiveId" clId="{4BB8AD9B-8649-479D-946B-CBDC543D5720}" dt="2022-12-06T03:24:28.017" v="2019" actId="26606"/>
          <ac:spMkLst>
            <pc:docMk/>
            <pc:sldMk cId="4200621865" sldId="271"/>
            <ac:spMk id="11" creationId="{3B0DF90E-6BAD-4E82-8FDF-717C9A357378}"/>
          </ac:spMkLst>
        </pc:spChg>
        <pc:spChg chg="add del">
          <ac:chgData name="Juhi Choubey" userId="58527391419e295a" providerId="LiveId" clId="{4BB8AD9B-8649-479D-946B-CBDC543D5720}" dt="2022-12-06T03:24:28.017" v="2019" actId="26606"/>
          <ac:spMkLst>
            <pc:docMk/>
            <pc:sldMk cId="4200621865" sldId="271"/>
            <ac:spMk id="13" creationId="{13DCC859-0434-4BB8-B6C5-09C88AE698FB}"/>
          </ac:spMkLst>
        </pc:spChg>
        <pc:spChg chg="add del">
          <ac:chgData name="Juhi Choubey" userId="58527391419e295a" providerId="LiveId" clId="{4BB8AD9B-8649-479D-946B-CBDC543D5720}" dt="2022-12-06T03:24:28.017" v="2019" actId="26606"/>
          <ac:spMkLst>
            <pc:docMk/>
            <pc:sldMk cId="4200621865" sldId="271"/>
            <ac:spMk id="15" creationId="{08E7ACFB-B791-4C23-8B17-013FEDC09A89}"/>
          </ac:spMkLst>
        </pc:spChg>
        <pc:spChg chg="add">
          <ac:chgData name="Juhi Choubey" userId="58527391419e295a" providerId="LiveId" clId="{4BB8AD9B-8649-479D-946B-CBDC543D5720}" dt="2022-12-06T03:24:28.024" v="2020" actId="26606"/>
          <ac:spMkLst>
            <pc:docMk/>
            <pc:sldMk cId="4200621865" sldId="271"/>
            <ac:spMk id="17" creationId="{A4AC5506-6312-4701-8D3C-40187889A947}"/>
          </ac:spMkLst>
        </pc:spChg>
        <pc:graphicFrameChg chg="del">
          <ac:chgData name="Juhi Choubey" userId="58527391419e295a" providerId="LiveId" clId="{4BB8AD9B-8649-479D-946B-CBDC543D5720}" dt="2022-12-06T00:21:56.895" v="1197" actId="478"/>
          <ac:graphicFrameMkLst>
            <pc:docMk/>
            <pc:sldMk cId="4200621865" sldId="271"/>
            <ac:graphicFrameMk id="8" creationId="{1C3172FB-6A1C-A417-7E5D-A6E2984DF1ED}"/>
          </ac:graphicFrameMkLst>
        </pc:graphicFrameChg>
        <pc:picChg chg="add mod">
          <ac:chgData name="Juhi Choubey" userId="58527391419e295a" providerId="LiveId" clId="{4BB8AD9B-8649-479D-946B-CBDC543D5720}" dt="2022-12-06T03:24:28.024" v="2020" actId="26606"/>
          <ac:picMkLst>
            <pc:docMk/>
            <pc:sldMk cId="4200621865" sldId="271"/>
            <ac:picMk id="3" creationId="{A25BCFF2-E9D0-C2B4-11A4-A9E51E0C601D}"/>
          </ac:picMkLst>
        </pc:picChg>
        <pc:picChg chg="add mod ord">
          <ac:chgData name="Juhi Choubey" userId="58527391419e295a" providerId="LiveId" clId="{4BB8AD9B-8649-479D-946B-CBDC543D5720}" dt="2022-12-06T03:24:28.024" v="2020" actId="26606"/>
          <ac:picMkLst>
            <pc:docMk/>
            <pc:sldMk cId="4200621865" sldId="271"/>
            <ac:picMk id="4" creationId="{83D3D2FA-4AFB-B1B5-20E5-64B7A8ABDDD4}"/>
          </ac:picMkLst>
        </pc:picChg>
        <pc:picChg chg="add del mod">
          <ac:chgData name="Juhi Choubey" userId="58527391419e295a" providerId="LiveId" clId="{4BB8AD9B-8649-479D-946B-CBDC543D5720}" dt="2022-12-09T05:45:51.677" v="2719"/>
          <ac:picMkLst>
            <pc:docMk/>
            <pc:sldMk cId="4200621865" sldId="271"/>
            <ac:picMk id="8" creationId="{F79549D8-6A8A-AF67-E6FC-390596C29C26}"/>
          </ac:picMkLst>
        </pc:picChg>
        <pc:picChg chg="add mod">
          <ac:chgData name="Juhi Choubey" userId="58527391419e295a" providerId="LiveId" clId="{4BB8AD9B-8649-479D-946B-CBDC543D5720}" dt="2022-12-09T05:50:58.702" v="2722"/>
          <ac:picMkLst>
            <pc:docMk/>
            <pc:sldMk cId="4200621865" sldId="271"/>
            <ac:picMk id="10" creationId="{CB1331FA-5270-A77F-6EF4-38AED8271868}"/>
          </ac:picMkLst>
        </pc:picChg>
      </pc:sldChg>
      <pc:sldChg chg="addSp modSp add del mod setBg setClrOvrMap">
        <pc:chgData name="Juhi Choubey" userId="58527391419e295a" providerId="LiveId" clId="{4BB8AD9B-8649-479D-946B-CBDC543D5720}" dt="2022-12-06T05:14:25.628" v="2401" actId="47"/>
        <pc:sldMkLst>
          <pc:docMk/>
          <pc:sldMk cId="4198305915" sldId="272"/>
        </pc:sldMkLst>
        <pc:spChg chg="mod">
          <ac:chgData name="Juhi Choubey" userId="58527391419e295a" providerId="LiveId" clId="{4BB8AD9B-8649-479D-946B-CBDC543D5720}" dt="2022-12-06T03:47:53.415" v="2258" actId="26606"/>
          <ac:spMkLst>
            <pc:docMk/>
            <pc:sldMk cId="4198305915" sldId="272"/>
            <ac:spMk id="2" creationId="{34DD4708-4327-8102-D1E8-07EA42BF0558}"/>
          </ac:spMkLst>
        </pc:spChg>
        <pc:spChg chg="add">
          <ac:chgData name="Juhi Choubey" userId="58527391419e295a" providerId="LiveId" clId="{4BB8AD9B-8649-479D-946B-CBDC543D5720}" dt="2022-12-06T03:47:53.415" v="2258" actId="26606"/>
          <ac:spMkLst>
            <pc:docMk/>
            <pc:sldMk cId="4198305915" sldId="272"/>
            <ac:spMk id="7" creationId="{66B332A4-D438-4773-A77F-5ED49A448D9D}"/>
          </ac:spMkLst>
        </pc:spChg>
        <pc:spChg chg="add">
          <ac:chgData name="Juhi Choubey" userId="58527391419e295a" providerId="LiveId" clId="{4BB8AD9B-8649-479D-946B-CBDC543D5720}" dt="2022-12-06T03:47:53.415" v="2258" actId="26606"/>
          <ac:spMkLst>
            <pc:docMk/>
            <pc:sldMk cId="4198305915" sldId="272"/>
            <ac:spMk id="9" creationId="{DF9AD32D-FF05-44F4-BD4D-9CEE89B71EB9}"/>
          </ac:spMkLst>
        </pc:spChg>
      </pc:sldChg>
      <pc:sldChg chg="addSp delSp modSp add mod modTransition setBg addAnim delAnim modAnim setClrOvrMap">
        <pc:chgData name="Juhi Choubey" userId="58527391419e295a" providerId="LiveId" clId="{4BB8AD9B-8649-479D-946B-CBDC543D5720}" dt="2022-12-09T05:50:58.702" v="2722"/>
        <pc:sldMkLst>
          <pc:docMk/>
          <pc:sldMk cId="3458290663" sldId="273"/>
        </pc:sldMkLst>
        <pc:spChg chg="del mod">
          <ac:chgData name="Juhi Choubey" userId="58527391419e295a" providerId="LiveId" clId="{4BB8AD9B-8649-479D-946B-CBDC543D5720}" dt="2022-12-06T02:02:46.316" v="1607" actId="478"/>
          <ac:spMkLst>
            <pc:docMk/>
            <pc:sldMk cId="3458290663" sldId="273"/>
            <ac:spMk id="2" creationId="{EF4737A7-F766-BF2B-1F05-AE9D644626F7}"/>
          </ac:spMkLst>
        </pc:spChg>
        <pc:spChg chg="del">
          <ac:chgData name="Juhi Choubey" userId="58527391419e295a" providerId="LiveId" clId="{4BB8AD9B-8649-479D-946B-CBDC543D5720}" dt="2022-12-06T01:53:49.639" v="1447" actId="478"/>
          <ac:spMkLst>
            <pc:docMk/>
            <pc:sldMk cId="3458290663" sldId="273"/>
            <ac:spMk id="3" creationId="{5D6A3444-4C13-36F9-7F0E-CF2F3CC34169}"/>
          </ac:spMkLst>
        </pc:spChg>
        <pc:spChg chg="add del mod">
          <ac:chgData name="Juhi Choubey" userId="58527391419e295a" providerId="LiveId" clId="{4BB8AD9B-8649-479D-946B-CBDC543D5720}" dt="2022-12-06T02:22:31.577" v="1741" actId="478"/>
          <ac:spMkLst>
            <pc:docMk/>
            <pc:sldMk cId="3458290663" sldId="273"/>
            <ac:spMk id="6" creationId="{B3DE615E-7B04-A83E-178A-6187175B7AB0}"/>
          </ac:spMkLst>
        </pc:spChg>
        <pc:spChg chg="add del mod">
          <ac:chgData name="Juhi Choubey" userId="58527391419e295a" providerId="LiveId" clId="{4BB8AD9B-8649-479D-946B-CBDC543D5720}" dt="2022-12-06T02:02:47.387" v="1609" actId="478"/>
          <ac:spMkLst>
            <pc:docMk/>
            <pc:sldMk cId="3458290663" sldId="273"/>
            <ac:spMk id="8" creationId="{A599CF06-4661-CC0A-DDE2-7AF4D37A034C}"/>
          </ac:spMkLst>
        </pc:spChg>
        <pc:spChg chg="add mod ord">
          <ac:chgData name="Juhi Choubey" userId="58527391419e295a" providerId="LiveId" clId="{4BB8AD9B-8649-479D-946B-CBDC543D5720}" dt="2022-12-06T05:20:33.882" v="2419" actId="27636"/>
          <ac:spMkLst>
            <pc:docMk/>
            <pc:sldMk cId="3458290663" sldId="273"/>
            <ac:spMk id="9" creationId="{92C02208-42F8-5C4D-BC58-8692471E1FD1}"/>
          </ac:spMkLst>
        </pc:spChg>
        <pc:spChg chg="add del">
          <ac:chgData name="Juhi Choubey" userId="58527391419e295a" providerId="LiveId" clId="{4BB8AD9B-8649-479D-946B-CBDC543D5720}" dt="2022-12-06T02:04:59.675" v="1661" actId="26606"/>
          <ac:spMkLst>
            <pc:docMk/>
            <pc:sldMk cId="3458290663" sldId="273"/>
            <ac:spMk id="10" creationId="{70BDD0CE-06A4-404B-8A13-580229C1C923}"/>
          </ac:spMkLst>
        </pc:spChg>
        <pc:spChg chg="add del">
          <ac:chgData name="Juhi Choubey" userId="58527391419e295a" providerId="LiveId" clId="{4BB8AD9B-8649-479D-946B-CBDC543D5720}" dt="2022-12-06T02:04:59.675" v="1661" actId="26606"/>
          <ac:spMkLst>
            <pc:docMk/>
            <pc:sldMk cId="3458290663" sldId="273"/>
            <ac:spMk id="12" creationId="{EE9899FA-8881-472C-AA59-D08A89CA8AEF}"/>
          </ac:spMkLst>
        </pc:spChg>
        <pc:spChg chg="add del">
          <ac:chgData name="Juhi Choubey" userId="58527391419e295a" providerId="LiveId" clId="{4BB8AD9B-8649-479D-946B-CBDC543D5720}" dt="2022-12-06T02:04:59.675" v="1661" actId="26606"/>
          <ac:spMkLst>
            <pc:docMk/>
            <pc:sldMk cId="3458290663" sldId="273"/>
            <ac:spMk id="14" creationId="{080B7D90-3DF1-4514-B26D-616BE35553C9}"/>
          </ac:spMkLst>
        </pc:spChg>
        <pc:spChg chg="add del">
          <ac:chgData name="Juhi Choubey" userId="58527391419e295a" providerId="LiveId" clId="{4BB8AD9B-8649-479D-946B-CBDC543D5720}" dt="2022-12-06T03:20:13.293" v="2002" actId="26606"/>
          <ac:spMkLst>
            <pc:docMk/>
            <pc:sldMk cId="3458290663" sldId="273"/>
            <ac:spMk id="15" creationId="{DAE885FA-583E-488C-A3B2-2647B84A8162}"/>
          </ac:spMkLst>
        </pc:spChg>
        <pc:spChg chg="add del">
          <ac:chgData name="Juhi Choubey" userId="58527391419e295a" providerId="LiveId" clId="{4BB8AD9B-8649-479D-946B-CBDC543D5720}" dt="2022-12-06T03:20:17.387" v="2005" actId="26606"/>
          <ac:spMkLst>
            <pc:docMk/>
            <pc:sldMk cId="3458290663" sldId="273"/>
            <ac:spMk id="16" creationId="{70BDD0CE-06A4-404B-8A13-580229C1C923}"/>
          </ac:spMkLst>
        </pc:spChg>
        <pc:spChg chg="add del">
          <ac:chgData name="Juhi Choubey" userId="58527391419e295a" providerId="LiveId" clId="{4BB8AD9B-8649-479D-946B-CBDC543D5720}" dt="2022-12-06T03:20:17.387" v="2005" actId="26606"/>
          <ac:spMkLst>
            <pc:docMk/>
            <pc:sldMk cId="3458290663" sldId="273"/>
            <ac:spMk id="17" creationId="{B7511254-A05E-4E15-ABEE-9CE803485395}"/>
          </ac:spMkLst>
        </pc:spChg>
        <pc:spChg chg="add del">
          <ac:chgData name="Juhi Choubey" userId="58527391419e295a" providerId="LiveId" clId="{4BB8AD9B-8649-479D-946B-CBDC543D5720}" dt="2022-12-06T03:20:07.280" v="2000" actId="26606"/>
          <ac:spMkLst>
            <pc:docMk/>
            <pc:sldMk cId="3458290663" sldId="273"/>
            <ac:spMk id="18" creationId="{73DE2CFE-42F2-48F0-8706-5264E012B10C}"/>
          </ac:spMkLst>
        </pc:spChg>
        <pc:spChg chg="add del">
          <ac:chgData name="Juhi Choubey" userId="58527391419e295a" providerId="LiveId" clId="{4BB8AD9B-8649-479D-946B-CBDC543D5720}" dt="2022-12-06T02:04:39.162" v="1654" actId="26606"/>
          <ac:spMkLst>
            <pc:docMk/>
            <pc:sldMk cId="3458290663" sldId="273"/>
            <ac:spMk id="19" creationId="{5F9CFCE6-877F-4858-B8BD-2C52CA8AFBC4}"/>
          </ac:spMkLst>
        </pc:spChg>
        <pc:spChg chg="add del">
          <ac:chgData name="Juhi Choubey" userId="58527391419e295a" providerId="LiveId" clId="{4BB8AD9B-8649-479D-946B-CBDC543D5720}" dt="2022-12-06T03:20:13.293" v="2002" actId="26606"/>
          <ac:spMkLst>
            <pc:docMk/>
            <pc:sldMk cId="3458290663" sldId="273"/>
            <ac:spMk id="20" creationId="{87B1CEC7-C2CE-4440-A0F7-0BE6B3AADB72}"/>
          </ac:spMkLst>
        </pc:spChg>
        <pc:spChg chg="add del">
          <ac:chgData name="Juhi Choubey" userId="58527391419e295a" providerId="LiveId" clId="{4BB8AD9B-8649-479D-946B-CBDC543D5720}" dt="2022-12-06T02:04:39.162" v="1654" actId="26606"/>
          <ac:spMkLst>
            <pc:docMk/>
            <pc:sldMk cId="3458290663" sldId="273"/>
            <ac:spMk id="21" creationId="{8213F8A0-12AE-4514-8372-0DD766EC28EE}"/>
          </ac:spMkLst>
        </pc:spChg>
        <pc:spChg chg="add del">
          <ac:chgData name="Juhi Choubey" userId="58527391419e295a" providerId="LiveId" clId="{4BB8AD9B-8649-479D-946B-CBDC543D5720}" dt="2022-12-06T03:20:13.293" v="2002" actId="26606"/>
          <ac:spMkLst>
            <pc:docMk/>
            <pc:sldMk cId="3458290663" sldId="273"/>
            <ac:spMk id="22" creationId="{7B0DBF0B-D7C2-4F15-94AE-315255824591}"/>
          </ac:spMkLst>
        </pc:spChg>
        <pc:spChg chg="add del">
          <ac:chgData name="Juhi Choubey" userId="58527391419e295a" providerId="LiveId" clId="{4BB8AD9B-8649-479D-946B-CBDC543D5720}" dt="2022-12-06T02:04:39.162" v="1654" actId="26606"/>
          <ac:spMkLst>
            <pc:docMk/>
            <pc:sldMk cId="3458290663" sldId="273"/>
            <ac:spMk id="23" creationId="{9EFF17D4-9A8C-4CE5-B096-D8CCD4400437}"/>
          </ac:spMkLst>
        </pc:spChg>
        <pc:spChg chg="add del">
          <ac:chgData name="Juhi Choubey" userId="58527391419e295a" providerId="LiveId" clId="{4BB8AD9B-8649-479D-946B-CBDC543D5720}" dt="2022-12-06T03:27:50.053" v="2048" actId="26606"/>
          <ac:spMkLst>
            <pc:docMk/>
            <pc:sldMk cId="3458290663" sldId="273"/>
            <ac:spMk id="24" creationId="{D6B40EE1-545B-44B1-AC7B-86667387D81A}"/>
          </ac:spMkLst>
        </pc:spChg>
        <pc:spChg chg="add del">
          <ac:chgData name="Juhi Choubey" userId="58527391419e295a" providerId="LiveId" clId="{4BB8AD9B-8649-479D-946B-CBDC543D5720}" dt="2022-12-06T02:04:41.174" v="1656" actId="26606"/>
          <ac:spMkLst>
            <pc:docMk/>
            <pc:sldMk cId="3458290663" sldId="273"/>
            <ac:spMk id="25" creationId="{2F19B711-C590-44D1-9AA8-9F143B0ED58A}"/>
          </ac:spMkLst>
        </pc:spChg>
        <pc:spChg chg="add del">
          <ac:chgData name="Juhi Choubey" userId="58527391419e295a" providerId="LiveId" clId="{4BB8AD9B-8649-479D-946B-CBDC543D5720}" dt="2022-12-06T02:04:41.174" v="1656" actId="26606"/>
          <ac:spMkLst>
            <pc:docMk/>
            <pc:sldMk cId="3458290663" sldId="273"/>
            <ac:spMk id="26" creationId="{C0C79CF2-6A1C-4636-84CE-ABB2BE191D23}"/>
          </ac:spMkLst>
        </pc:spChg>
        <pc:spChg chg="add del">
          <ac:chgData name="Juhi Choubey" userId="58527391419e295a" providerId="LiveId" clId="{4BB8AD9B-8649-479D-946B-CBDC543D5720}" dt="2022-12-06T02:04:41.174" v="1656" actId="26606"/>
          <ac:spMkLst>
            <pc:docMk/>
            <pc:sldMk cId="3458290663" sldId="273"/>
            <ac:spMk id="27" creationId="{7A5D17DF-AD65-402C-A95C-F13C770C9FCD}"/>
          </ac:spMkLst>
        </pc:spChg>
        <pc:spChg chg="add del">
          <ac:chgData name="Juhi Choubey" userId="58527391419e295a" providerId="LiveId" clId="{4BB8AD9B-8649-479D-946B-CBDC543D5720}" dt="2022-12-06T02:04:46.591" v="1658" actId="26606"/>
          <ac:spMkLst>
            <pc:docMk/>
            <pc:sldMk cId="3458290663" sldId="273"/>
            <ac:spMk id="29" creationId="{73EDB3DA-AEF0-428A-A317-C42827E6C836}"/>
          </ac:spMkLst>
        </pc:spChg>
        <pc:spChg chg="add del">
          <ac:chgData name="Juhi Choubey" userId="58527391419e295a" providerId="LiveId" clId="{4BB8AD9B-8649-479D-946B-CBDC543D5720}" dt="2022-12-06T02:04:46.591" v="1658" actId="26606"/>
          <ac:spMkLst>
            <pc:docMk/>
            <pc:sldMk cId="3458290663" sldId="273"/>
            <ac:spMk id="30" creationId="{4A06AD8B-0227-4FF6-AEB4-C66C5A5398C1}"/>
          </ac:spMkLst>
        </pc:spChg>
        <pc:spChg chg="add del">
          <ac:chgData name="Juhi Choubey" userId="58527391419e295a" providerId="LiveId" clId="{4BB8AD9B-8649-479D-946B-CBDC543D5720}" dt="2022-12-06T02:04:46.591" v="1658" actId="26606"/>
          <ac:spMkLst>
            <pc:docMk/>
            <pc:sldMk cId="3458290663" sldId="273"/>
            <ac:spMk id="31" creationId="{5DFACEB2-7564-4FB9-B739-C2CE339BA3D2}"/>
          </ac:spMkLst>
        </pc:spChg>
        <pc:spChg chg="add del">
          <ac:chgData name="Juhi Choubey" userId="58527391419e295a" providerId="LiveId" clId="{4BB8AD9B-8649-479D-946B-CBDC543D5720}" dt="2022-12-06T03:27:58.324" v="2052" actId="26606"/>
          <ac:spMkLst>
            <pc:docMk/>
            <pc:sldMk cId="3458290663" sldId="273"/>
            <ac:spMk id="32" creationId="{DAE885FA-583E-488C-A3B2-2647B84A8162}"/>
          </ac:spMkLst>
        </pc:spChg>
        <pc:spChg chg="add del">
          <ac:chgData name="Juhi Choubey" userId="58527391419e295a" providerId="LiveId" clId="{4BB8AD9B-8649-479D-946B-CBDC543D5720}" dt="2022-12-06T02:04:59.669" v="1660" actId="26606"/>
          <ac:spMkLst>
            <pc:docMk/>
            <pc:sldMk cId="3458290663" sldId="273"/>
            <ac:spMk id="33" creationId="{A169D286-F4D7-4C8B-A6BD-D05384C7F1D8}"/>
          </ac:spMkLst>
        </pc:spChg>
        <pc:spChg chg="add del">
          <ac:chgData name="Juhi Choubey" userId="58527391419e295a" providerId="LiveId" clId="{4BB8AD9B-8649-479D-946B-CBDC543D5720}" dt="2022-12-06T02:04:59.669" v="1660" actId="26606"/>
          <ac:spMkLst>
            <pc:docMk/>
            <pc:sldMk cId="3458290663" sldId="273"/>
            <ac:spMk id="34" creationId="{39E8235E-135E-4261-8F54-2B316E493C42}"/>
          </ac:spMkLst>
        </pc:spChg>
        <pc:spChg chg="add del">
          <ac:chgData name="Juhi Choubey" userId="58527391419e295a" providerId="LiveId" clId="{4BB8AD9B-8649-479D-946B-CBDC543D5720}" dt="2022-12-06T02:04:59.669" v="1660" actId="26606"/>
          <ac:spMkLst>
            <pc:docMk/>
            <pc:sldMk cId="3458290663" sldId="273"/>
            <ac:spMk id="35" creationId="{D4ED8EC3-4D57-4620-93CE-4E6661F09A3E}"/>
          </ac:spMkLst>
        </pc:spChg>
        <pc:spChg chg="add del">
          <ac:chgData name="Juhi Choubey" userId="58527391419e295a" providerId="LiveId" clId="{4BB8AD9B-8649-479D-946B-CBDC543D5720}" dt="2022-12-06T02:04:59.669" v="1660" actId="26606"/>
          <ac:spMkLst>
            <pc:docMk/>
            <pc:sldMk cId="3458290663" sldId="273"/>
            <ac:spMk id="36" creationId="{83BCB34A-2F40-4F41-8488-A134C1C155B7}"/>
          </ac:spMkLst>
        </pc:spChg>
        <pc:spChg chg="add del">
          <ac:chgData name="Juhi Choubey" userId="58527391419e295a" providerId="LiveId" clId="{4BB8AD9B-8649-479D-946B-CBDC543D5720}" dt="2022-12-06T02:04:59.669" v="1660" actId="26606"/>
          <ac:spMkLst>
            <pc:docMk/>
            <pc:sldMk cId="3458290663" sldId="273"/>
            <ac:spMk id="37" creationId="{F78382DC-4207-465E-B379-1E16448AA222}"/>
          </ac:spMkLst>
        </pc:spChg>
        <pc:spChg chg="add del">
          <ac:chgData name="Juhi Choubey" userId="58527391419e295a" providerId="LiveId" clId="{4BB8AD9B-8649-479D-946B-CBDC543D5720}" dt="2022-12-06T03:27:58.324" v="2052" actId="26606"/>
          <ac:spMkLst>
            <pc:docMk/>
            <pc:sldMk cId="3458290663" sldId="273"/>
            <ac:spMk id="38" creationId="{87B1CEC7-C2CE-4440-A0F7-0BE6B3AADB72}"/>
          </ac:spMkLst>
        </pc:spChg>
        <pc:spChg chg="add del">
          <ac:chgData name="Juhi Choubey" userId="58527391419e295a" providerId="LiveId" clId="{4BB8AD9B-8649-479D-946B-CBDC543D5720}" dt="2022-12-06T02:05:18.586" v="1662" actId="26606"/>
          <ac:spMkLst>
            <pc:docMk/>
            <pc:sldMk cId="3458290663" sldId="273"/>
            <ac:spMk id="39" creationId="{22F15A2D-2324-487D-A02A-BF46C5C580EB}"/>
          </ac:spMkLst>
        </pc:spChg>
        <pc:spChg chg="add del">
          <ac:chgData name="Juhi Choubey" userId="58527391419e295a" providerId="LiveId" clId="{4BB8AD9B-8649-479D-946B-CBDC543D5720}" dt="2022-12-06T02:05:18.586" v="1662" actId="26606"/>
          <ac:spMkLst>
            <pc:docMk/>
            <pc:sldMk cId="3458290663" sldId="273"/>
            <ac:spMk id="40" creationId="{17A7F34E-D418-47E2-9F86-2C45BBC31210}"/>
          </ac:spMkLst>
        </pc:spChg>
        <pc:spChg chg="add del">
          <ac:chgData name="Juhi Choubey" userId="58527391419e295a" providerId="LiveId" clId="{4BB8AD9B-8649-479D-946B-CBDC543D5720}" dt="2022-12-06T02:05:18.586" v="1662" actId="26606"/>
          <ac:spMkLst>
            <pc:docMk/>
            <pc:sldMk cId="3458290663" sldId="273"/>
            <ac:spMk id="41" creationId="{2AEAFA59-923A-4F54-8B49-44C970BCC323}"/>
          </ac:spMkLst>
        </pc:spChg>
        <pc:spChg chg="add del">
          <ac:chgData name="Juhi Choubey" userId="58527391419e295a" providerId="LiveId" clId="{4BB8AD9B-8649-479D-946B-CBDC543D5720}" dt="2022-12-06T03:27:58.324" v="2052" actId="26606"/>
          <ac:spMkLst>
            <pc:docMk/>
            <pc:sldMk cId="3458290663" sldId="273"/>
            <ac:spMk id="42" creationId="{7B0DBF0B-D7C2-4F15-94AE-315255824591}"/>
          </ac:spMkLst>
        </pc:spChg>
        <pc:spChg chg="add">
          <ac:chgData name="Juhi Choubey" userId="58527391419e295a" providerId="LiveId" clId="{4BB8AD9B-8649-479D-946B-CBDC543D5720}" dt="2022-12-06T05:15:27.528" v="2410" actId="26606"/>
          <ac:spMkLst>
            <pc:docMk/>
            <pc:sldMk cId="3458290663" sldId="273"/>
            <ac:spMk id="43" creationId="{A4AC5506-6312-4701-8D3C-40187889A947}"/>
          </ac:spMkLst>
        </pc:spChg>
        <pc:spChg chg="add del">
          <ac:chgData name="Juhi Choubey" userId="58527391419e295a" providerId="LiveId" clId="{4BB8AD9B-8649-479D-946B-CBDC543D5720}" dt="2022-12-06T03:28:02.156" v="2054" actId="26606"/>
          <ac:spMkLst>
            <pc:docMk/>
            <pc:sldMk cId="3458290663" sldId="273"/>
            <ac:spMk id="44" creationId="{A87EA4E9-DFD6-45D4-965D-8A79984EF440}"/>
          </ac:spMkLst>
        </pc:spChg>
        <pc:picChg chg="add del mod">
          <ac:chgData name="Juhi Choubey" userId="58527391419e295a" providerId="LiveId" clId="{4BB8AD9B-8649-479D-946B-CBDC543D5720}" dt="2022-12-09T05:45:51.677" v="2719"/>
          <ac:picMkLst>
            <pc:docMk/>
            <pc:sldMk cId="3458290663" sldId="273"/>
            <ac:picMk id="3" creationId="{36B5C223-B679-B476-7810-1AC2BB4180B2}"/>
          </ac:picMkLst>
        </pc:picChg>
        <pc:picChg chg="add del mod ord">
          <ac:chgData name="Juhi Choubey" userId="58527391419e295a" providerId="LiveId" clId="{4BB8AD9B-8649-479D-946B-CBDC543D5720}" dt="2022-12-06T05:14:48.726" v="2402" actId="21"/>
          <ac:picMkLst>
            <pc:docMk/>
            <pc:sldMk cId="3458290663" sldId="273"/>
            <ac:picMk id="4" creationId="{1464FA07-65B6-6BAD-034A-6B47C236AAB5}"/>
          </ac:picMkLst>
        </pc:picChg>
        <pc:picChg chg="add mod">
          <ac:chgData name="Juhi Choubey" userId="58527391419e295a" providerId="LiveId" clId="{4BB8AD9B-8649-479D-946B-CBDC543D5720}" dt="2022-12-09T05:50:58.702" v="2722"/>
          <ac:picMkLst>
            <pc:docMk/>
            <pc:sldMk cId="3458290663" sldId="273"/>
            <ac:picMk id="5" creationId="{6BFB1721-7523-5E1E-78BD-4202DFA6894A}"/>
          </ac:picMkLst>
        </pc:picChg>
        <pc:picChg chg="add del mod ord">
          <ac:chgData name="Juhi Choubey" userId="58527391419e295a" providerId="LiveId" clId="{4BB8AD9B-8649-479D-946B-CBDC543D5720}" dt="2022-12-06T03:19:37.176" v="1994" actId="478"/>
          <ac:picMkLst>
            <pc:docMk/>
            <pc:sldMk cId="3458290663" sldId="273"/>
            <ac:picMk id="5" creationId="{7D94E0D4-F133-D30E-5618-1FF2CE1696DD}"/>
          </ac:picMkLst>
        </pc:picChg>
        <pc:picChg chg="add mod">
          <ac:chgData name="Juhi Choubey" userId="58527391419e295a" providerId="LiveId" clId="{4BB8AD9B-8649-479D-946B-CBDC543D5720}" dt="2022-12-06T05:15:35.004" v="2411" actId="27614"/>
          <ac:picMkLst>
            <pc:docMk/>
            <pc:sldMk cId="3458290663" sldId="273"/>
            <ac:picMk id="13" creationId="{24D148A9-7628-51CE-35B0-8F9208A4473C}"/>
          </ac:picMkLst>
        </pc:picChg>
        <pc:cxnChg chg="add del">
          <ac:chgData name="Juhi Choubey" userId="58527391419e295a" providerId="LiveId" clId="{4BB8AD9B-8649-479D-946B-CBDC543D5720}" dt="2022-12-06T03:27:54.107" v="2050" actId="26606"/>
          <ac:cxnSpMkLst>
            <pc:docMk/>
            <pc:sldMk cId="3458290663" sldId="273"/>
            <ac:cxnSpMk id="28" creationId="{3D83F26F-C55B-4A92-9AFF-4894D14E27C5}"/>
          </ac:cxnSpMkLst>
        </pc:cxnChg>
      </pc:sldChg>
      <pc:sldChg chg="addSp delSp modSp add del mod setBg addAnim setClrOvrMap">
        <pc:chgData name="Juhi Choubey" userId="58527391419e295a" providerId="LiveId" clId="{4BB8AD9B-8649-479D-946B-CBDC543D5720}" dt="2022-12-06T02:35:50.801" v="1785" actId="47"/>
        <pc:sldMkLst>
          <pc:docMk/>
          <pc:sldMk cId="2944899103" sldId="274"/>
        </pc:sldMkLst>
        <pc:spChg chg="mod ord">
          <ac:chgData name="Juhi Choubey" userId="58527391419e295a" providerId="LiveId" clId="{4BB8AD9B-8649-479D-946B-CBDC543D5720}" dt="2022-12-06T02:34:50.147" v="1768" actId="26606"/>
          <ac:spMkLst>
            <pc:docMk/>
            <pc:sldMk cId="2944899103" sldId="274"/>
            <ac:spMk id="2" creationId="{53581061-45AE-801C-1656-FA35CB2E618C}"/>
          </ac:spMkLst>
        </pc:spChg>
        <pc:spChg chg="add del mod">
          <ac:chgData name="Juhi Choubey" userId="58527391419e295a" providerId="LiveId" clId="{4BB8AD9B-8649-479D-946B-CBDC543D5720}" dt="2022-12-06T02:26:46.295" v="1747" actId="478"/>
          <ac:spMkLst>
            <pc:docMk/>
            <pc:sldMk cId="2944899103" sldId="274"/>
            <ac:spMk id="3" creationId="{52817264-C138-813A-1813-3583EEFEED26}"/>
          </ac:spMkLst>
        </pc:spChg>
        <pc:spChg chg="add del">
          <ac:chgData name="Juhi Choubey" userId="58527391419e295a" providerId="LiveId" clId="{4BB8AD9B-8649-479D-946B-CBDC543D5720}" dt="2022-12-06T02:34:50.147" v="1768" actId="26606"/>
          <ac:spMkLst>
            <pc:docMk/>
            <pc:sldMk cId="2944899103" sldId="274"/>
            <ac:spMk id="10" creationId="{87CC2527-562A-4F69-B487-4371E5B243E7}"/>
          </ac:spMkLst>
        </pc:spChg>
        <pc:spChg chg="add">
          <ac:chgData name="Juhi Choubey" userId="58527391419e295a" providerId="LiveId" clId="{4BB8AD9B-8649-479D-946B-CBDC543D5720}" dt="2022-12-06T02:34:50.147" v="1768" actId="26606"/>
          <ac:spMkLst>
            <pc:docMk/>
            <pc:sldMk cId="2944899103" sldId="274"/>
            <ac:spMk id="14" creationId="{8537B233-9CDD-4A90-AABB-A8963DEE4FBC}"/>
          </ac:spMkLst>
        </pc:spChg>
        <pc:spChg chg="add del">
          <ac:chgData name="Juhi Choubey" userId="58527391419e295a" providerId="LiveId" clId="{4BB8AD9B-8649-479D-946B-CBDC543D5720}" dt="2022-12-06T02:31:48.031" v="1753" actId="26606"/>
          <ac:spMkLst>
            <pc:docMk/>
            <pc:sldMk cId="2944899103" sldId="274"/>
            <ac:spMk id="17" creationId="{37C89E4B-3C9F-44B9-8B86-D9E3D112D8EC}"/>
          </ac:spMkLst>
        </pc:spChg>
        <pc:graphicFrameChg chg="del">
          <ac:chgData name="Juhi Choubey" userId="58527391419e295a" providerId="LiveId" clId="{4BB8AD9B-8649-479D-946B-CBDC543D5720}" dt="2022-12-06T02:26:37.002" v="1744" actId="478"/>
          <ac:graphicFrameMkLst>
            <pc:docMk/>
            <pc:sldMk cId="2944899103" sldId="274"/>
            <ac:graphicFrameMk id="8" creationId="{1C3172FB-6A1C-A417-7E5D-A6E2984DF1ED}"/>
          </ac:graphicFrameMkLst>
        </pc:graphicFrameChg>
        <pc:picChg chg="add mod ord">
          <ac:chgData name="Juhi Choubey" userId="58527391419e295a" providerId="LiveId" clId="{4BB8AD9B-8649-479D-946B-CBDC543D5720}" dt="2022-12-06T02:34:50.147" v="1768" actId="26606"/>
          <ac:picMkLst>
            <pc:docMk/>
            <pc:sldMk cId="2944899103" sldId="274"/>
            <ac:picMk id="5" creationId="{58ED8F8D-10B4-5F55-A6AC-A6D425DB252C}"/>
          </ac:picMkLst>
        </pc:picChg>
        <pc:cxnChg chg="add del">
          <ac:chgData name="Juhi Choubey" userId="58527391419e295a" providerId="LiveId" clId="{4BB8AD9B-8649-479D-946B-CBDC543D5720}" dt="2022-12-06T02:34:50.147" v="1768" actId="26606"/>
          <ac:cxnSpMkLst>
            <pc:docMk/>
            <pc:sldMk cId="2944899103" sldId="274"/>
            <ac:cxnSpMk id="12" creationId="{BCDAEC91-5BCE-4B55-9CC0-43EF94CB734B}"/>
          </ac:cxnSpMkLst>
        </pc:cxnChg>
        <pc:cxnChg chg="add">
          <ac:chgData name="Juhi Choubey" userId="58527391419e295a" providerId="LiveId" clId="{4BB8AD9B-8649-479D-946B-CBDC543D5720}" dt="2022-12-06T02:34:50.147" v="1768" actId="26606"/>
          <ac:cxnSpMkLst>
            <pc:docMk/>
            <pc:sldMk cId="2944899103" sldId="274"/>
            <ac:cxnSpMk id="15" creationId="{040575EE-C594-4566-BC00-663004E52AB5}"/>
          </ac:cxnSpMkLst>
        </pc:cxnChg>
        <pc:cxnChg chg="add del">
          <ac:chgData name="Juhi Choubey" userId="58527391419e295a" providerId="LiveId" clId="{4BB8AD9B-8649-479D-946B-CBDC543D5720}" dt="2022-12-06T02:31:48.031" v="1753" actId="26606"/>
          <ac:cxnSpMkLst>
            <pc:docMk/>
            <pc:sldMk cId="2944899103" sldId="274"/>
            <ac:cxnSpMk id="19" creationId="{AA2EAA10-076F-46BD-8F0F-B9A2FB77A85C}"/>
          </ac:cxnSpMkLst>
        </pc:cxnChg>
        <pc:cxnChg chg="add del">
          <ac:chgData name="Juhi Choubey" userId="58527391419e295a" providerId="LiveId" clId="{4BB8AD9B-8649-479D-946B-CBDC543D5720}" dt="2022-12-06T02:31:48.031" v="1753" actId="26606"/>
          <ac:cxnSpMkLst>
            <pc:docMk/>
            <pc:sldMk cId="2944899103" sldId="274"/>
            <ac:cxnSpMk id="21" creationId="{D891E407-403B-4764-86C9-33A56D3BCAA3}"/>
          </ac:cxnSpMkLst>
        </pc:cxnChg>
      </pc:sldChg>
      <pc:sldChg chg="add del ord">
        <pc:chgData name="Juhi Choubey" userId="58527391419e295a" providerId="LiveId" clId="{4BB8AD9B-8649-479D-946B-CBDC543D5720}" dt="2022-12-06T02:47:00.556" v="1914" actId="47"/>
        <pc:sldMkLst>
          <pc:docMk/>
          <pc:sldMk cId="3269804502" sldId="275"/>
        </pc:sldMkLst>
      </pc:sldChg>
      <pc:sldChg chg="addSp delSp modSp add del mod ord">
        <pc:chgData name="Juhi Choubey" userId="58527391419e295a" providerId="LiveId" clId="{4BB8AD9B-8649-479D-946B-CBDC543D5720}" dt="2022-12-06T02:46:57.977" v="1913" actId="47"/>
        <pc:sldMkLst>
          <pc:docMk/>
          <pc:sldMk cId="42602603" sldId="276"/>
        </pc:sldMkLst>
        <pc:spChg chg="del">
          <ac:chgData name="Juhi Choubey" userId="58527391419e295a" providerId="LiveId" clId="{4BB8AD9B-8649-479D-946B-CBDC543D5720}" dt="2022-12-06T02:37:34.673" v="1815" actId="478"/>
          <ac:spMkLst>
            <pc:docMk/>
            <pc:sldMk cId="42602603" sldId="276"/>
            <ac:spMk id="2" creationId="{34DD4708-4327-8102-D1E8-07EA42BF0558}"/>
          </ac:spMkLst>
        </pc:spChg>
        <pc:spChg chg="del">
          <ac:chgData name="Juhi Choubey" userId="58527391419e295a" providerId="LiveId" clId="{4BB8AD9B-8649-479D-946B-CBDC543D5720}" dt="2022-12-06T02:37:42.059" v="1818" actId="478"/>
          <ac:spMkLst>
            <pc:docMk/>
            <pc:sldMk cId="42602603" sldId="276"/>
            <ac:spMk id="3" creationId="{AA15BF8F-EDC0-51D4-B359-D4E77DAA9191}"/>
          </ac:spMkLst>
        </pc:spChg>
        <pc:spChg chg="del">
          <ac:chgData name="Juhi Choubey" userId="58527391419e295a" providerId="LiveId" clId="{4BB8AD9B-8649-479D-946B-CBDC543D5720}" dt="2022-12-06T02:37:39.533" v="1817" actId="478"/>
          <ac:spMkLst>
            <pc:docMk/>
            <pc:sldMk cId="42602603" sldId="276"/>
            <ac:spMk id="5" creationId="{845B6595-DFAC-699A-215A-CED793819DAE}"/>
          </ac:spMkLst>
        </pc:spChg>
        <pc:spChg chg="add del mod">
          <ac:chgData name="Juhi Choubey" userId="58527391419e295a" providerId="LiveId" clId="{4BB8AD9B-8649-479D-946B-CBDC543D5720}" dt="2022-12-06T02:37:36.811" v="1816" actId="478"/>
          <ac:spMkLst>
            <pc:docMk/>
            <pc:sldMk cId="42602603" sldId="276"/>
            <ac:spMk id="6" creationId="{58B602CF-43C5-DC8A-1EEE-1B66C68C6C54}"/>
          </ac:spMkLst>
        </pc:spChg>
        <pc:spChg chg="add del mod">
          <ac:chgData name="Juhi Choubey" userId="58527391419e295a" providerId="LiveId" clId="{4BB8AD9B-8649-479D-946B-CBDC543D5720}" dt="2022-12-06T02:37:44.939" v="1819" actId="478"/>
          <ac:spMkLst>
            <pc:docMk/>
            <pc:sldMk cId="42602603" sldId="276"/>
            <ac:spMk id="8" creationId="{D7144863-35C9-E202-1DE1-AE761CABB10C}"/>
          </ac:spMkLst>
        </pc:spChg>
        <pc:spChg chg="add del mod">
          <ac:chgData name="Juhi Choubey" userId="58527391419e295a" providerId="LiveId" clId="{4BB8AD9B-8649-479D-946B-CBDC543D5720}" dt="2022-12-06T02:43:55.210" v="1845" actId="21"/>
          <ac:spMkLst>
            <pc:docMk/>
            <pc:sldMk cId="42602603" sldId="276"/>
            <ac:spMk id="11" creationId="{77B0CBD7-9A79-0C0B-6C35-9E4084F6113A}"/>
          </ac:spMkLst>
        </pc:spChg>
        <pc:picChg chg="add del mod">
          <ac:chgData name="Juhi Choubey" userId="58527391419e295a" providerId="LiveId" clId="{4BB8AD9B-8649-479D-946B-CBDC543D5720}" dt="2022-12-06T02:43:55.210" v="1845" actId="21"/>
          <ac:picMkLst>
            <pc:docMk/>
            <pc:sldMk cId="42602603" sldId="276"/>
            <ac:picMk id="10" creationId="{0DBB4CA6-7DFC-A2FC-8C76-37FD47C94FD9}"/>
          </ac:picMkLst>
        </pc:picChg>
        <pc:picChg chg="add del mod">
          <ac:chgData name="Juhi Choubey" userId="58527391419e295a" providerId="LiveId" clId="{4BB8AD9B-8649-479D-946B-CBDC543D5720}" dt="2022-12-06T02:43:55.210" v="1845" actId="21"/>
          <ac:picMkLst>
            <pc:docMk/>
            <pc:sldMk cId="42602603" sldId="276"/>
            <ac:picMk id="13" creationId="{20F64D40-F4BD-9B25-550F-4ACFB28CBEF0}"/>
          </ac:picMkLst>
        </pc:picChg>
      </pc:sldChg>
      <pc:sldChg chg="addSp delSp modSp add mod ord modTransition setBg addAnim delAnim modAnim setClrOvrMap modNotesTx">
        <pc:chgData name="Juhi Choubey" userId="58527391419e295a" providerId="LiveId" clId="{4BB8AD9B-8649-479D-946B-CBDC543D5720}" dt="2022-12-09T05:50:58.702" v="2722"/>
        <pc:sldMkLst>
          <pc:docMk/>
          <pc:sldMk cId="1877459351" sldId="277"/>
        </pc:sldMkLst>
        <pc:spChg chg="mod">
          <ac:chgData name="Juhi Choubey" userId="58527391419e295a" providerId="LiveId" clId="{4BB8AD9B-8649-479D-946B-CBDC543D5720}" dt="2022-12-06T03:43:05.849" v="2257" actId="20577"/>
          <ac:spMkLst>
            <pc:docMk/>
            <pc:sldMk cId="1877459351" sldId="277"/>
            <ac:spMk id="2" creationId="{53581061-45AE-801C-1656-FA35CB2E618C}"/>
          </ac:spMkLst>
        </pc:spChg>
        <pc:spChg chg="add del mod ord">
          <ac:chgData name="Juhi Choubey" userId="58527391419e295a" providerId="LiveId" clId="{4BB8AD9B-8649-479D-946B-CBDC543D5720}" dt="2022-12-06T02:44:21.831" v="1852" actId="478"/>
          <ac:spMkLst>
            <pc:docMk/>
            <pc:sldMk cId="1877459351" sldId="277"/>
            <ac:spMk id="5" creationId="{8D7AEDCB-1669-3781-769F-73449C73F70B}"/>
          </ac:spMkLst>
        </pc:spChg>
        <pc:spChg chg="del">
          <ac:chgData name="Juhi Choubey" userId="58527391419e295a" providerId="LiveId" clId="{4BB8AD9B-8649-479D-946B-CBDC543D5720}" dt="2022-12-06T02:43:33.796" v="1840" actId="478"/>
          <ac:spMkLst>
            <pc:docMk/>
            <pc:sldMk cId="1877459351" sldId="277"/>
            <ac:spMk id="6" creationId="{C8889B2D-C8D9-2C29-DF40-F852F5150C6F}"/>
          </ac:spMkLst>
        </pc:spChg>
        <pc:spChg chg="add del mod">
          <ac:chgData name="Juhi Choubey" userId="58527391419e295a" providerId="LiveId" clId="{4BB8AD9B-8649-479D-946B-CBDC543D5720}" dt="2022-12-06T02:43:48.725" v="1844"/>
          <ac:spMkLst>
            <pc:docMk/>
            <pc:sldMk cId="1877459351" sldId="277"/>
            <ac:spMk id="8" creationId="{E4001578-F738-9A13-8275-8457BFCAFDE6}"/>
          </ac:spMkLst>
        </pc:spChg>
        <pc:spChg chg="add del">
          <ac:chgData name="Juhi Choubey" userId="58527391419e295a" providerId="LiveId" clId="{4BB8AD9B-8649-479D-946B-CBDC543D5720}" dt="2022-12-06T02:46:05.720" v="1908" actId="26606"/>
          <ac:spMkLst>
            <pc:docMk/>
            <pc:sldMk cId="1877459351" sldId="277"/>
            <ac:spMk id="14" creationId="{823AC064-BC96-4F32-8AE1-B2FD38754823}"/>
          </ac:spMkLst>
        </pc:spChg>
        <pc:spChg chg="add del">
          <ac:chgData name="Juhi Choubey" userId="58527391419e295a" providerId="LiveId" clId="{4BB8AD9B-8649-479D-946B-CBDC543D5720}" dt="2022-12-06T02:44:18.282" v="1851" actId="26606"/>
          <ac:spMkLst>
            <pc:docMk/>
            <pc:sldMk cId="1877459351" sldId="277"/>
            <ac:spMk id="16" creationId="{1022CA72-2A63-428F-B586-37BA5AB6D265}"/>
          </ac:spMkLst>
        </pc:spChg>
        <pc:spChg chg="add del">
          <ac:chgData name="Juhi Choubey" userId="58527391419e295a" providerId="LiveId" clId="{4BB8AD9B-8649-479D-946B-CBDC543D5720}" dt="2022-12-06T02:44:18.282" v="1851" actId="26606"/>
          <ac:spMkLst>
            <pc:docMk/>
            <pc:sldMk cId="1877459351" sldId="277"/>
            <ac:spMk id="18" creationId="{95C8260E-968F-44E8-A823-ABB431311926}"/>
          </ac:spMkLst>
        </pc:spChg>
        <pc:spChg chg="add del">
          <ac:chgData name="Juhi Choubey" userId="58527391419e295a" providerId="LiveId" clId="{4BB8AD9B-8649-479D-946B-CBDC543D5720}" dt="2022-12-06T02:45:20.552" v="1894" actId="26606"/>
          <ac:spMkLst>
            <pc:docMk/>
            <pc:sldMk cId="1877459351" sldId="277"/>
            <ac:spMk id="19" creationId="{EB270761-CC40-4F3F-A916-7E3BC3989348}"/>
          </ac:spMkLst>
        </pc:spChg>
        <pc:spChg chg="add del">
          <ac:chgData name="Juhi Choubey" userId="58527391419e295a" providerId="LiveId" clId="{4BB8AD9B-8649-479D-946B-CBDC543D5720}" dt="2022-12-06T02:44:18.282" v="1851" actId="26606"/>
          <ac:spMkLst>
            <pc:docMk/>
            <pc:sldMk cId="1877459351" sldId="277"/>
            <ac:spMk id="20" creationId="{2C1BBA94-3F40-40AA-8BB9-E69E25E537C1}"/>
          </ac:spMkLst>
        </pc:spChg>
        <pc:spChg chg="add del">
          <ac:chgData name="Juhi Choubey" userId="58527391419e295a" providerId="LiveId" clId="{4BB8AD9B-8649-479D-946B-CBDC543D5720}" dt="2022-12-06T02:45:20.552" v="1894" actId="26606"/>
          <ac:spMkLst>
            <pc:docMk/>
            <pc:sldMk cId="1877459351" sldId="277"/>
            <ac:spMk id="21" creationId="{EF5FE77B-EA4C-4573-8509-E577DCA8AF45}"/>
          </ac:spMkLst>
        </pc:spChg>
        <pc:spChg chg="add del">
          <ac:chgData name="Juhi Choubey" userId="58527391419e295a" providerId="LiveId" clId="{4BB8AD9B-8649-479D-946B-CBDC543D5720}" dt="2022-12-06T02:44:18.282" v="1851" actId="26606"/>
          <ac:spMkLst>
            <pc:docMk/>
            <pc:sldMk cId="1877459351" sldId="277"/>
            <ac:spMk id="22" creationId="{FE43805F-24A6-46A4-B19B-54F28347355C}"/>
          </ac:spMkLst>
        </pc:spChg>
        <pc:spChg chg="add del">
          <ac:chgData name="Juhi Choubey" userId="58527391419e295a" providerId="LiveId" clId="{4BB8AD9B-8649-479D-946B-CBDC543D5720}" dt="2022-12-06T02:45:25.613" v="1896" actId="26606"/>
          <ac:spMkLst>
            <pc:docMk/>
            <pc:sldMk cId="1877459351" sldId="277"/>
            <ac:spMk id="23" creationId="{D6B40EE1-545B-44B1-AC7B-86667387D81A}"/>
          </ac:spMkLst>
        </pc:spChg>
        <pc:spChg chg="add del">
          <ac:chgData name="Juhi Choubey" userId="58527391419e295a" providerId="LiveId" clId="{4BB8AD9B-8649-479D-946B-CBDC543D5720}" dt="2022-12-06T02:45:26.900" v="1898" actId="26606"/>
          <ac:spMkLst>
            <pc:docMk/>
            <pc:sldMk cId="1877459351" sldId="277"/>
            <ac:spMk id="25" creationId="{823AC064-BC96-4F32-8AE1-B2FD38754823}"/>
          </ac:spMkLst>
        </pc:spChg>
        <pc:spChg chg="add del">
          <ac:chgData name="Juhi Choubey" userId="58527391419e295a" providerId="LiveId" clId="{4BB8AD9B-8649-479D-946B-CBDC543D5720}" dt="2022-12-06T02:45:33.802" v="1900" actId="26606"/>
          <ac:spMkLst>
            <pc:docMk/>
            <pc:sldMk cId="1877459351" sldId="277"/>
            <ac:spMk id="29" creationId="{823AC064-BC96-4F32-8AE1-B2FD38754823}"/>
          </ac:spMkLst>
        </pc:spChg>
        <pc:spChg chg="add del">
          <ac:chgData name="Juhi Choubey" userId="58527391419e295a" providerId="LiveId" clId="{4BB8AD9B-8649-479D-946B-CBDC543D5720}" dt="2022-12-06T02:45:42.199" v="1903" actId="26606"/>
          <ac:spMkLst>
            <pc:docMk/>
            <pc:sldMk cId="1877459351" sldId="277"/>
            <ac:spMk id="32" creationId="{765F4110-C0FC-4D61-ACD2-A7C950EAE908}"/>
          </ac:spMkLst>
        </pc:spChg>
        <pc:spChg chg="add del">
          <ac:chgData name="Juhi Choubey" userId="58527391419e295a" providerId="LiveId" clId="{4BB8AD9B-8649-479D-946B-CBDC543D5720}" dt="2022-12-06T02:45:43.472" v="1905" actId="26606"/>
          <ac:spMkLst>
            <pc:docMk/>
            <pc:sldMk cId="1877459351" sldId="277"/>
            <ac:spMk id="35" creationId="{D6B40EE1-545B-44B1-AC7B-86667387D81A}"/>
          </ac:spMkLst>
        </pc:spChg>
        <pc:spChg chg="add del">
          <ac:chgData name="Juhi Choubey" userId="58527391419e295a" providerId="LiveId" clId="{4BB8AD9B-8649-479D-946B-CBDC543D5720}" dt="2022-12-06T02:46:05.708" v="1907" actId="26606"/>
          <ac:spMkLst>
            <pc:docMk/>
            <pc:sldMk cId="1877459351" sldId="277"/>
            <ac:spMk id="37" creationId="{6057E0BB-58EB-465F-AD1E-92692B4B6870}"/>
          </ac:spMkLst>
        </pc:spChg>
        <pc:spChg chg="add del">
          <ac:chgData name="Juhi Choubey" userId="58527391419e295a" providerId="LiveId" clId="{4BB8AD9B-8649-479D-946B-CBDC543D5720}" dt="2022-12-06T02:46:05.708" v="1907" actId="26606"/>
          <ac:spMkLst>
            <pc:docMk/>
            <pc:sldMk cId="1877459351" sldId="277"/>
            <ac:spMk id="38" creationId="{284A8429-F65A-490D-96E4-1158D3E8A026}"/>
          </ac:spMkLst>
        </pc:spChg>
        <pc:spChg chg="add del">
          <ac:chgData name="Juhi Choubey" userId="58527391419e295a" providerId="LiveId" clId="{4BB8AD9B-8649-479D-946B-CBDC543D5720}" dt="2022-12-06T02:46:05.708" v="1907" actId="26606"/>
          <ac:spMkLst>
            <pc:docMk/>
            <pc:sldMk cId="1877459351" sldId="277"/>
            <ac:spMk id="39" creationId="{0F022291-A82B-4D23-A1E0-5F9BD684669E}"/>
          </ac:spMkLst>
        </pc:spChg>
        <pc:spChg chg="add del">
          <ac:chgData name="Juhi Choubey" userId="58527391419e295a" providerId="LiveId" clId="{4BB8AD9B-8649-479D-946B-CBDC543D5720}" dt="2022-12-06T02:46:36.666" v="1912" actId="26606"/>
          <ac:spMkLst>
            <pc:docMk/>
            <pc:sldMk cId="1877459351" sldId="277"/>
            <ac:spMk id="45" creationId="{7316481C-0A49-4796-812B-0D64F063B720}"/>
          </ac:spMkLst>
        </pc:spChg>
        <pc:spChg chg="add del">
          <ac:chgData name="Juhi Choubey" userId="58527391419e295a" providerId="LiveId" clId="{4BB8AD9B-8649-479D-946B-CBDC543D5720}" dt="2022-12-06T02:46:36.666" v="1912" actId="26606"/>
          <ac:spMkLst>
            <pc:docMk/>
            <pc:sldMk cId="1877459351" sldId="277"/>
            <ac:spMk id="46" creationId="{D9F5512A-48E1-4C07-B75E-3CCC517B6804}"/>
          </ac:spMkLst>
        </pc:spChg>
        <pc:spChg chg="add del">
          <ac:chgData name="Juhi Choubey" userId="58527391419e295a" providerId="LiveId" clId="{4BB8AD9B-8649-479D-946B-CBDC543D5720}" dt="2022-12-06T02:46:36.666" v="1912" actId="26606"/>
          <ac:spMkLst>
            <pc:docMk/>
            <pc:sldMk cId="1877459351" sldId="277"/>
            <ac:spMk id="47" creationId="{A5271697-90F1-4A23-8EF2-0179F2EAFACB}"/>
          </ac:spMkLst>
        </pc:spChg>
        <pc:spChg chg="add del">
          <ac:chgData name="Juhi Choubey" userId="58527391419e295a" providerId="LiveId" clId="{4BB8AD9B-8649-479D-946B-CBDC543D5720}" dt="2022-12-06T03:28:55.005" v="2092" actId="26606"/>
          <ac:spMkLst>
            <pc:docMk/>
            <pc:sldMk cId="1877459351" sldId="277"/>
            <ac:spMk id="66" creationId="{823AC064-BC96-4F32-8AE1-B2FD38754823}"/>
          </ac:spMkLst>
        </pc:spChg>
        <pc:spChg chg="add del">
          <ac:chgData name="Juhi Choubey" userId="58527391419e295a" providerId="LiveId" clId="{4BB8AD9B-8649-479D-946B-CBDC543D5720}" dt="2022-12-06T03:28:55.002" v="2091" actId="26606"/>
          <ac:spMkLst>
            <pc:docMk/>
            <pc:sldMk cId="1877459351" sldId="277"/>
            <ac:spMk id="73" creationId="{A4AC5506-6312-4701-8D3C-40187889A947}"/>
          </ac:spMkLst>
        </pc:spChg>
        <pc:grpChg chg="add del">
          <ac:chgData name="Juhi Choubey" userId="58527391419e295a" providerId="LiveId" clId="{4BB8AD9B-8649-479D-946B-CBDC543D5720}" dt="2022-12-06T02:46:36.666" v="1912" actId="26606"/>
          <ac:grpSpMkLst>
            <pc:docMk/>
            <pc:sldMk cId="1877459351" sldId="277"/>
            <ac:grpSpMk id="48" creationId="{0924561D-756D-410B-973A-E68C2552C20C}"/>
          </ac:grpSpMkLst>
        </pc:grpChg>
        <pc:picChg chg="del">
          <ac:chgData name="Juhi Choubey" userId="58527391419e295a" providerId="LiveId" clId="{4BB8AD9B-8649-479D-946B-CBDC543D5720}" dt="2022-12-06T02:43:29.897" v="1838" actId="478"/>
          <ac:picMkLst>
            <pc:docMk/>
            <pc:sldMk cId="1877459351" sldId="277"/>
            <ac:picMk id="3" creationId="{A25BCFF2-E9D0-C2B4-11A4-A9E51E0C601D}"/>
          </ac:picMkLst>
        </pc:picChg>
        <pc:picChg chg="add del mod">
          <ac:chgData name="Juhi Choubey" userId="58527391419e295a" providerId="LiveId" clId="{4BB8AD9B-8649-479D-946B-CBDC543D5720}" dt="2022-12-09T05:45:51.677" v="2719"/>
          <ac:picMkLst>
            <pc:docMk/>
            <pc:sldMk cId="1877459351" sldId="277"/>
            <ac:picMk id="4" creationId="{7EF557D0-7AAC-F7C6-51BD-AEDD9675135E}"/>
          </ac:picMkLst>
        </pc:picChg>
        <pc:picChg chg="del">
          <ac:chgData name="Juhi Choubey" userId="58527391419e295a" providerId="LiveId" clId="{4BB8AD9B-8649-479D-946B-CBDC543D5720}" dt="2022-12-06T02:43:31.075" v="1839" actId="478"/>
          <ac:picMkLst>
            <pc:docMk/>
            <pc:sldMk cId="1877459351" sldId="277"/>
            <ac:picMk id="4" creationId="{83D3D2FA-4AFB-B1B5-20E5-64B7A8ABDDD4}"/>
          </ac:picMkLst>
        </pc:picChg>
        <pc:picChg chg="add mod">
          <ac:chgData name="Juhi Choubey" userId="58527391419e295a" providerId="LiveId" clId="{4BB8AD9B-8649-479D-946B-CBDC543D5720}" dt="2022-12-09T05:50:58.702" v="2722"/>
          <ac:picMkLst>
            <pc:docMk/>
            <pc:sldMk cId="1877459351" sldId="277"/>
            <ac:picMk id="6" creationId="{94697825-5414-0838-6165-C7B3D0B4A8DE}"/>
          </ac:picMkLst>
        </pc:picChg>
        <pc:picChg chg="add del mod">
          <ac:chgData name="Juhi Choubey" userId="58527391419e295a" providerId="LiveId" clId="{4BB8AD9B-8649-479D-946B-CBDC543D5720}" dt="2022-12-06T02:43:48.725" v="1844"/>
          <ac:picMkLst>
            <pc:docMk/>
            <pc:sldMk cId="1877459351" sldId="277"/>
            <ac:picMk id="7" creationId="{2FA8BD86-32FB-20B8-B5B6-A0197D693E97}"/>
          </ac:picMkLst>
        </pc:picChg>
        <pc:picChg chg="add del mod">
          <ac:chgData name="Juhi Choubey" userId="58527391419e295a" providerId="LiveId" clId="{4BB8AD9B-8649-479D-946B-CBDC543D5720}" dt="2022-12-06T02:43:48.725" v="1844"/>
          <ac:picMkLst>
            <pc:docMk/>
            <pc:sldMk cId="1877459351" sldId="277"/>
            <ac:picMk id="9" creationId="{AF34C1F2-7EEB-FE01-6864-3B1BB05B39AC}"/>
          </ac:picMkLst>
        </pc:picChg>
        <pc:picChg chg="add del mod ord">
          <ac:chgData name="Juhi Choubey" userId="58527391419e295a" providerId="LiveId" clId="{4BB8AD9B-8649-479D-946B-CBDC543D5720}" dt="2022-12-06T03:28:45.268" v="2089" actId="478"/>
          <ac:picMkLst>
            <pc:docMk/>
            <pc:sldMk cId="1877459351" sldId="277"/>
            <ac:picMk id="10" creationId="{06BF2E2E-1CA4-0231-52D7-5BCC3156C727}"/>
          </ac:picMkLst>
        </pc:picChg>
        <pc:picChg chg="add mod ord">
          <ac:chgData name="Juhi Choubey" userId="58527391419e295a" providerId="LiveId" clId="{4BB8AD9B-8649-479D-946B-CBDC543D5720}" dt="2022-12-06T03:28:55.005" v="2092" actId="26606"/>
          <ac:picMkLst>
            <pc:docMk/>
            <pc:sldMk cId="1877459351" sldId="277"/>
            <ac:picMk id="11" creationId="{8172F314-AC8B-F27C-A0A0-ADA54E95F9CC}"/>
          </ac:picMkLst>
        </pc:picChg>
        <pc:cxnChg chg="add del">
          <ac:chgData name="Juhi Choubey" userId="58527391419e295a" providerId="LiveId" clId="{4BB8AD9B-8649-479D-946B-CBDC543D5720}" dt="2022-12-06T02:46:05.720" v="1908" actId="26606"/>
          <ac:cxnSpMkLst>
            <pc:docMk/>
            <pc:sldMk cId="1877459351" sldId="277"/>
            <ac:cxnSpMk id="13" creationId="{DB146403-F3D6-484B-B2ED-97F9565D0370}"/>
          </ac:cxnSpMkLst>
        </pc:cxnChg>
        <pc:cxnChg chg="add del">
          <ac:chgData name="Juhi Choubey" userId="58527391419e295a" providerId="LiveId" clId="{4BB8AD9B-8649-479D-946B-CBDC543D5720}" dt="2022-12-06T02:46:05.720" v="1908" actId="26606"/>
          <ac:cxnSpMkLst>
            <pc:docMk/>
            <pc:sldMk cId="1877459351" sldId="277"/>
            <ac:cxnSpMk id="15" creationId="{7E7C77BC-7138-40B1-A15B-20F57A494629}"/>
          </ac:cxnSpMkLst>
        </pc:cxnChg>
        <pc:cxnChg chg="add del">
          <ac:chgData name="Juhi Choubey" userId="58527391419e295a" providerId="LiveId" clId="{4BB8AD9B-8649-479D-946B-CBDC543D5720}" dt="2022-12-06T02:45:19.072" v="1892" actId="26606"/>
          <ac:cxnSpMkLst>
            <pc:docMk/>
            <pc:sldMk cId="1877459351" sldId="277"/>
            <ac:cxnSpMk id="17" creationId="{3D83F26F-C55B-4A92-9AFF-4894D14E27C5}"/>
          </ac:cxnSpMkLst>
        </pc:cxnChg>
        <pc:cxnChg chg="add del">
          <ac:chgData name="Juhi Choubey" userId="58527391419e295a" providerId="LiveId" clId="{4BB8AD9B-8649-479D-946B-CBDC543D5720}" dt="2022-12-06T02:45:26.900" v="1898" actId="26606"/>
          <ac:cxnSpMkLst>
            <pc:docMk/>
            <pc:sldMk cId="1877459351" sldId="277"/>
            <ac:cxnSpMk id="24" creationId="{DB146403-F3D6-484B-B2ED-97F9565D0370}"/>
          </ac:cxnSpMkLst>
        </pc:cxnChg>
        <pc:cxnChg chg="add del">
          <ac:chgData name="Juhi Choubey" userId="58527391419e295a" providerId="LiveId" clId="{4BB8AD9B-8649-479D-946B-CBDC543D5720}" dt="2022-12-06T02:45:26.900" v="1898" actId="26606"/>
          <ac:cxnSpMkLst>
            <pc:docMk/>
            <pc:sldMk cId="1877459351" sldId="277"/>
            <ac:cxnSpMk id="26" creationId="{7E7C77BC-7138-40B1-A15B-20F57A494629}"/>
          </ac:cxnSpMkLst>
        </pc:cxnChg>
        <pc:cxnChg chg="add del">
          <ac:chgData name="Juhi Choubey" userId="58527391419e295a" providerId="LiveId" clId="{4BB8AD9B-8649-479D-946B-CBDC543D5720}" dt="2022-12-06T02:45:33.802" v="1900" actId="26606"/>
          <ac:cxnSpMkLst>
            <pc:docMk/>
            <pc:sldMk cId="1877459351" sldId="277"/>
            <ac:cxnSpMk id="28" creationId="{DB146403-F3D6-484B-B2ED-97F9565D0370}"/>
          </ac:cxnSpMkLst>
        </pc:cxnChg>
        <pc:cxnChg chg="add del">
          <ac:chgData name="Juhi Choubey" userId="58527391419e295a" providerId="LiveId" clId="{4BB8AD9B-8649-479D-946B-CBDC543D5720}" dt="2022-12-06T02:45:33.802" v="1900" actId="26606"/>
          <ac:cxnSpMkLst>
            <pc:docMk/>
            <pc:sldMk cId="1877459351" sldId="277"/>
            <ac:cxnSpMk id="30" creationId="{7E7C77BC-7138-40B1-A15B-20F57A494629}"/>
          </ac:cxnSpMkLst>
        </pc:cxnChg>
        <pc:cxnChg chg="add del">
          <ac:chgData name="Juhi Choubey" userId="58527391419e295a" providerId="LiveId" clId="{4BB8AD9B-8649-479D-946B-CBDC543D5720}" dt="2022-12-06T02:45:42.199" v="1903" actId="26606"/>
          <ac:cxnSpMkLst>
            <pc:docMk/>
            <pc:sldMk cId="1877459351" sldId="277"/>
            <ac:cxnSpMk id="33" creationId="{CC94CBDB-A76C-499E-95AB-C0A049E3154E}"/>
          </ac:cxnSpMkLst>
        </pc:cxnChg>
        <pc:cxnChg chg="add del">
          <ac:chgData name="Juhi Choubey" userId="58527391419e295a" providerId="LiveId" clId="{4BB8AD9B-8649-479D-946B-CBDC543D5720}" dt="2022-12-06T03:28:55.005" v="2092" actId="26606"/>
          <ac:cxnSpMkLst>
            <pc:docMk/>
            <pc:sldMk cId="1877459351" sldId="277"/>
            <ac:cxnSpMk id="64" creationId="{DB146403-F3D6-484B-B2ED-97F9565D0370}"/>
          </ac:cxnSpMkLst>
        </pc:cxnChg>
        <pc:cxnChg chg="add del">
          <ac:chgData name="Juhi Choubey" userId="58527391419e295a" providerId="LiveId" clId="{4BB8AD9B-8649-479D-946B-CBDC543D5720}" dt="2022-12-06T03:28:55.005" v="2092" actId="26606"/>
          <ac:cxnSpMkLst>
            <pc:docMk/>
            <pc:sldMk cId="1877459351" sldId="277"/>
            <ac:cxnSpMk id="68" creationId="{7E7C77BC-7138-40B1-A15B-20F57A494629}"/>
          </ac:cxnSpMkLst>
        </pc:cxnChg>
      </pc:sldChg>
      <pc:sldChg chg="addSp delSp modSp add del mod ord setBg">
        <pc:chgData name="Juhi Choubey" userId="58527391419e295a" providerId="LiveId" clId="{4BB8AD9B-8649-479D-946B-CBDC543D5720}" dt="2022-12-06T03:39:47.116" v="2183" actId="47"/>
        <pc:sldMkLst>
          <pc:docMk/>
          <pc:sldMk cId="2012336634" sldId="278"/>
        </pc:sldMkLst>
        <pc:spChg chg="mod">
          <ac:chgData name="Juhi Choubey" userId="58527391419e295a" providerId="LiveId" clId="{4BB8AD9B-8649-479D-946B-CBDC543D5720}" dt="2022-12-06T03:39:17.242" v="2178" actId="255"/>
          <ac:spMkLst>
            <pc:docMk/>
            <pc:sldMk cId="2012336634" sldId="278"/>
            <ac:spMk id="2" creationId="{53581061-45AE-801C-1656-FA35CB2E618C}"/>
          </ac:spMkLst>
        </pc:spChg>
        <pc:picChg chg="add mod">
          <ac:chgData name="Juhi Choubey" userId="58527391419e295a" providerId="LiveId" clId="{4BB8AD9B-8649-479D-946B-CBDC543D5720}" dt="2022-12-06T03:32:30.032" v="2109" actId="26606"/>
          <ac:picMkLst>
            <pc:docMk/>
            <pc:sldMk cId="2012336634" sldId="278"/>
            <ac:picMk id="4" creationId="{E57BEDD0-FD89-17FF-7102-20740B3E7AD4}"/>
          </ac:picMkLst>
        </pc:picChg>
        <pc:picChg chg="del">
          <ac:chgData name="Juhi Choubey" userId="58527391419e295a" providerId="LiveId" clId="{4BB8AD9B-8649-479D-946B-CBDC543D5720}" dt="2022-12-06T03:32:19.202" v="2107" actId="478"/>
          <ac:picMkLst>
            <pc:docMk/>
            <pc:sldMk cId="2012336634" sldId="278"/>
            <ac:picMk id="11" creationId="{8172F314-AC8B-F27C-A0A0-ADA54E95F9CC}"/>
          </ac:picMkLst>
        </pc:picChg>
      </pc:sldChg>
      <pc:sldChg chg="addSp delSp modSp add mod ord modTransition setBg modAnim modNotesTx">
        <pc:chgData name="Juhi Choubey" userId="58527391419e295a" providerId="LiveId" clId="{4BB8AD9B-8649-479D-946B-CBDC543D5720}" dt="2022-12-09T05:50:58.702" v="2722"/>
        <pc:sldMkLst>
          <pc:docMk/>
          <pc:sldMk cId="2296493889" sldId="278"/>
        </pc:sldMkLst>
        <pc:spChg chg="mod">
          <ac:chgData name="Juhi Choubey" userId="58527391419e295a" providerId="LiveId" clId="{4BB8AD9B-8649-479D-946B-CBDC543D5720}" dt="2022-12-06T03:43:00.293" v="2256" actId="20577"/>
          <ac:spMkLst>
            <pc:docMk/>
            <pc:sldMk cId="2296493889" sldId="278"/>
            <ac:spMk id="2" creationId="{53581061-45AE-801C-1656-FA35CB2E618C}"/>
          </ac:spMkLst>
        </pc:spChg>
        <pc:picChg chg="add mod">
          <ac:chgData name="Juhi Choubey" userId="58527391419e295a" providerId="LiveId" clId="{4BB8AD9B-8649-479D-946B-CBDC543D5720}" dt="2022-12-06T03:42:37.732" v="2199"/>
          <ac:picMkLst>
            <pc:docMk/>
            <pc:sldMk cId="2296493889" sldId="278"/>
            <ac:picMk id="3" creationId="{EBE44AF9-29FA-3B86-3A53-554BE14E2F61}"/>
          </ac:picMkLst>
        </pc:picChg>
        <pc:picChg chg="add mod">
          <ac:chgData name="Juhi Choubey" userId="58527391419e295a" providerId="LiveId" clId="{4BB8AD9B-8649-479D-946B-CBDC543D5720}" dt="2022-12-06T03:42:37.732" v="2199"/>
          <ac:picMkLst>
            <pc:docMk/>
            <pc:sldMk cId="2296493889" sldId="278"/>
            <ac:picMk id="4" creationId="{69E9B3D1-FECE-6052-27EA-EF1235CDA0DC}"/>
          </ac:picMkLst>
        </pc:picChg>
        <pc:picChg chg="add mod">
          <ac:chgData name="Juhi Choubey" userId="58527391419e295a" providerId="LiveId" clId="{4BB8AD9B-8649-479D-946B-CBDC543D5720}" dt="2022-12-06T03:42:37.732" v="2199"/>
          <ac:picMkLst>
            <pc:docMk/>
            <pc:sldMk cId="2296493889" sldId="278"/>
            <ac:picMk id="5" creationId="{68513EBB-0F21-CEE2-1188-73FD32C246A5}"/>
          </ac:picMkLst>
        </pc:picChg>
        <pc:picChg chg="del">
          <ac:chgData name="Juhi Choubey" userId="58527391419e295a" providerId="LiveId" clId="{4BB8AD9B-8649-479D-946B-CBDC543D5720}" dt="2022-12-06T03:42:31.700" v="2198" actId="478"/>
          <ac:picMkLst>
            <pc:docMk/>
            <pc:sldMk cId="2296493889" sldId="278"/>
            <ac:picMk id="11" creationId="{8172F314-AC8B-F27C-A0A0-ADA54E95F9CC}"/>
          </ac:picMkLst>
        </pc:picChg>
        <pc:picChg chg="add del mod">
          <ac:chgData name="Juhi Choubey" userId="58527391419e295a" providerId="LiveId" clId="{4BB8AD9B-8649-479D-946B-CBDC543D5720}" dt="2022-12-09T05:45:51.677" v="2719"/>
          <ac:picMkLst>
            <pc:docMk/>
            <pc:sldMk cId="2296493889" sldId="278"/>
            <ac:picMk id="15" creationId="{F00998EC-3AC7-9C4A-D6C6-740FE5ACD08C}"/>
          </ac:picMkLst>
        </pc:picChg>
        <pc:picChg chg="add del mod">
          <ac:chgData name="Juhi Choubey" userId="58527391419e295a" providerId="LiveId" clId="{4BB8AD9B-8649-479D-946B-CBDC543D5720}" dt="2022-12-09T05:46:52.875" v="2721"/>
          <ac:picMkLst>
            <pc:docMk/>
            <pc:sldMk cId="2296493889" sldId="278"/>
            <ac:picMk id="18" creationId="{22654E55-02A3-7518-6104-4819F646AFDF}"/>
          </ac:picMkLst>
        </pc:picChg>
        <pc:picChg chg="add mod">
          <ac:chgData name="Juhi Choubey" userId="58527391419e295a" providerId="LiveId" clId="{4BB8AD9B-8649-479D-946B-CBDC543D5720}" dt="2022-12-09T05:50:58.702" v="2722"/>
          <ac:picMkLst>
            <pc:docMk/>
            <pc:sldMk cId="2296493889" sldId="278"/>
            <ac:picMk id="24" creationId="{C370D50D-6168-017E-9811-4AC38AFF8826}"/>
          </ac:picMkLst>
        </pc:picChg>
      </pc:sldChg>
      <pc:sldChg chg="addSp delSp modSp add mod modTransition setBg modAnim delDesignElem">
        <pc:chgData name="Juhi Choubey" userId="58527391419e295a" providerId="LiveId" clId="{4BB8AD9B-8649-479D-946B-CBDC543D5720}" dt="2022-12-09T05:50:58.702" v="2722"/>
        <pc:sldMkLst>
          <pc:docMk/>
          <pc:sldMk cId="932250223" sldId="279"/>
        </pc:sldMkLst>
        <pc:spChg chg="mod">
          <ac:chgData name="Juhi Choubey" userId="58527391419e295a" providerId="LiveId" clId="{4BB8AD9B-8649-479D-946B-CBDC543D5720}" dt="2022-12-06T05:14:09.293" v="2400" actId="20577"/>
          <ac:spMkLst>
            <pc:docMk/>
            <pc:sldMk cId="932250223" sldId="279"/>
            <ac:spMk id="12" creationId="{FD724BB2-1B57-71C4-7885-DE01248EE285}"/>
          </ac:spMkLst>
        </pc:spChg>
        <pc:spChg chg="add del">
          <ac:chgData name="Juhi Choubey" userId="58527391419e295a" providerId="LiveId" clId="{4BB8AD9B-8649-479D-946B-CBDC543D5720}" dt="2022-12-06T05:19:32.152" v="2414" actId="26606"/>
          <ac:spMkLst>
            <pc:docMk/>
            <pc:sldMk cId="932250223" sldId="279"/>
            <ac:spMk id="17" creationId="{A4AC5506-6312-4701-8D3C-40187889A947}"/>
          </ac:spMkLst>
        </pc:spChg>
        <pc:spChg chg="add">
          <ac:chgData name="Juhi Choubey" userId="58527391419e295a" providerId="LiveId" clId="{4BB8AD9B-8649-479D-946B-CBDC543D5720}" dt="2022-12-06T05:19:32.152" v="2414" actId="26606"/>
          <ac:spMkLst>
            <pc:docMk/>
            <pc:sldMk cId="932250223" sldId="279"/>
            <ac:spMk id="22" creationId="{A4AC5506-6312-4701-8D3C-40187889A947}"/>
          </ac:spMkLst>
        </pc:spChg>
        <pc:spChg chg="del">
          <ac:chgData name="Juhi Choubey" userId="58527391419e295a" providerId="LiveId" clId="{4BB8AD9B-8649-479D-946B-CBDC543D5720}" dt="2022-12-06T05:12:53.329" v="2293"/>
          <ac:spMkLst>
            <pc:docMk/>
            <pc:sldMk cId="932250223" sldId="279"/>
            <ac:spMk id="27" creationId="{E8D41CF8-5232-42BC-8D05-AFEDE215398E}"/>
          </ac:spMkLst>
        </pc:spChg>
        <pc:spChg chg="del">
          <ac:chgData name="Juhi Choubey" userId="58527391419e295a" providerId="LiveId" clId="{4BB8AD9B-8649-479D-946B-CBDC543D5720}" dt="2022-12-06T05:12:53.329" v="2293"/>
          <ac:spMkLst>
            <pc:docMk/>
            <pc:sldMk cId="932250223" sldId="279"/>
            <ac:spMk id="29" creationId="{49237091-E62C-4878-AA4C-0B9995ADB28F}"/>
          </ac:spMkLst>
        </pc:spChg>
        <pc:picChg chg="add del mod">
          <ac:chgData name="Juhi Choubey" userId="58527391419e295a" providerId="LiveId" clId="{4BB8AD9B-8649-479D-946B-CBDC543D5720}" dt="2022-12-06T05:19:10.698" v="2412" actId="478"/>
          <ac:picMkLst>
            <pc:docMk/>
            <pc:sldMk cId="932250223" sldId="279"/>
            <ac:picMk id="2" creationId="{AF044C66-CC49-0411-6EA1-6B4F7517FF32}"/>
          </ac:picMkLst>
        </pc:picChg>
        <pc:picChg chg="add del mod">
          <ac:chgData name="Juhi Choubey" userId="58527391419e295a" providerId="LiveId" clId="{4BB8AD9B-8649-479D-946B-CBDC543D5720}" dt="2022-12-09T05:45:51.677" v="2719"/>
          <ac:picMkLst>
            <pc:docMk/>
            <pc:sldMk cId="932250223" sldId="279"/>
            <ac:picMk id="3" creationId="{9E75512F-4006-2BF3-1250-BD6935B00434}"/>
          </ac:picMkLst>
        </pc:picChg>
        <pc:picChg chg="add mod">
          <ac:chgData name="Juhi Choubey" userId="58527391419e295a" providerId="LiveId" clId="{4BB8AD9B-8649-479D-946B-CBDC543D5720}" dt="2022-12-06T05:19:32.152" v="2414" actId="26606"/>
          <ac:picMkLst>
            <pc:docMk/>
            <pc:sldMk cId="932250223" sldId="279"/>
            <ac:picMk id="4" creationId="{53998652-9DA3-211E-51B3-0C5AE0403D9F}"/>
          </ac:picMkLst>
        </pc:picChg>
        <pc:picChg chg="add mod">
          <ac:chgData name="Juhi Choubey" userId="58527391419e295a" providerId="LiveId" clId="{4BB8AD9B-8649-479D-946B-CBDC543D5720}" dt="2022-12-09T05:50:58.702" v="2722"/>
          <ac:picMkLst>
            <pc:docMk/>
            <pc:sldMk cId="932250223" sldId="279"/>
            <ac:picMk id="6" creationId="{65008D1B-4AB8-7DC7-5A5E-CDDC84AC53CB}"/>
          </ac:picMkLst>
        </pc:picChg>
        <pc:picChg chg="del">
          <ac:chgData name="Juhi Choubey" userId="58527391419e295a" providerId="LiveId" clId="{4BB8AD9B-8649-479D-946B-CBDC543D5720}" dt="2022-12-06T05:12:58.661" v="2295" actId="478"/>
          <ac:picMkLst>
            <pc:docMk/>
            <pc:sldMk cId="932250223" sldId="279"/>
            <ac:picMk id="14" creationId="{69EF01F1-9FB6-ED99-963D-64148EC6656B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8B0CBF-B08E-4EE7-99AB-8FE6D0B0BBDA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IN"/>
        </a:p>
      </dgm:t>
    </dgm:pt>
    <dgm:pt modelId="{4A2207C9-66DE-4ED5-AA58-D887F3C1500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/>
            <a:t>Did #confirmed cases have a statistically significant impact on housing prices between 2020-2021?</a:t>
          </a:r>
          <a:endParaRPr lang="en-IN" dirty="0"/>
        </a:p>
      </dgm:t>
    </dgm:pt>
    <dgm:pt modelId="{995A05F2-181E-4323-9798-CEA02CED5391}" type="sibTrans" cxnId="{A75D1BB1-E1C1-46E9-9C70-5522527491FF}">
      <dgm:prSet/>
      <dgm:spPr/>
      <dgm:t>
        <a:bodyPr/>
        <a:lstStyle/>
        <a:p>
          <a:endParaRPr lang="en-IN"/>
        </a:p>
      </dgm:t>
    </dgm:pt>
    <dgm:pt modelId="{6E107100-99B5-49AE-961D-E8F32BFCE5D1}" type="parTrans" cxnId="{A75D1BB1-E1C1-46E9-9C70-5522527491FF}">
      <dgm:prSet/>
      <dgm:spPr/>
      <dgm:t>
        <a:bodyPr/>
        <a:lstStyle/>
        <a:p>
          <a:endParaRPr lang="en-IN"/>
        </a:p>
      </dgm:t>
    </dgm:pt>
    <dgm:pt modelId="{B4DE1392-89B6-4B8D-B323-042FE1D02551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/>
            <a:t>Was there a significant difference between housing prices prior vs during pandemic?</a:t>
          </a:r>
          <a:endParaRPr lang="en-IN" dirty="0"/>
        </a:p>
      </dgm:t>
    </dgm:pt>
    <dgm:pt modelId="{B251E69B-B6C8-411B-A00E-9E465CD799CA}" type="sibTrans" cxnId="{95A30DF1-F036-4880-972F-044D7A9B6DDA}">
      <dgm:prSet/>
      <dgm:spPr/>
      <dgm:t>
        <a:bodyPr/>
        <a:lstStyle/>
        <a:p>
          <a:endParaRPr lang="en-IN"/>
        </a:p>
      </dgm:t>
    </dgm:pt>
    <dgm:pt modelId="{589237E9-9B81-4D33-B5CB-10F75C1BC0D6}" type="parTrans" cxnId="{95A30DF1-F036-4880-972F-044D7A9B6DDA}">
      <dgm:prSet/>
      <dgm:spPr/>
      <dgm:t>
        <a:bodyPr/>
        <a:lstStyle/>
        <a:p>
          <a:endParaRPr lang="en-IN"/>
        </a:p>
      </dgm:t>
    </dgm:pt>
    <dgm:pt modelId="{D81D98CB-4D5C-47C7-A9D3-9C70AD152378}" type="pres">
      <dgm:prSet presAssocID="{E08B0CBF-B08E-4EE7-99AB-8FE6D0B0BBDA}" presName="Name0" presStyleCnt="0">
        <dgm:presLayoutVars>
          <dgm:chMax val="7"/>
          <dgm:chPref val="7"/>
          <dgm:dir/>
        </dgm:presLayoutVars>
      </dgm:prSet>
      <dgm:spPr/>
    </dgm:pt>
    <dgm:pt modelId="{8617DA5E-5ACF-460B-AE23-FCC3887B3148}" type="pres">
      <dgm:prSet presAssocID="{E08B0CBF-B08E-4EE7-99AB-8FE6D0B0BBDA}" presName="Name1" presStyleCnt="0"/>
      <dgm:spPr/>
    </dgm:pt>
    <dgm:pt modelId="{FA2F0029-4F6B-46D0-9EC4-7BE3A93D34B0}" type="pres">
      <dgm:prSet presAssocID="{E08B0CBF-B08E-4EE7-99AB-8FE6D0B0BBDA}" presName="cycle" presStyleCnt="0"/>
      <dgm:spPr/>
    </dgm:pt>
    <dgm:pt modelId="{91D267B2-0BE6-438A-91CA-B45C625FE7CF}" type="pres">
      <dgm:prSet presAssocID="{E08B0CBF-B08E-4EE7-99AB-8FE6D0B0BBDA}" presName="srcNode" presStyleLbl="node1" presStyleIdx="0" presStyleCnt="2"/>
      <dgm:spPr/>
    </dgm:pt>
    <dgm:pt modelId="{847FBE59-9251-413F-AE19-DF78B0B0E73B}" type="pres">
      <dgm:prSet presAssocID="{E08B0CBF-B08E-4EE7-99AB-8FE6D0B0BBDA}" presName="conn" presStyleLbl="parChTrans1D2" presStyleIdx="0" presStyleCnt="1"/>
      <dgm:spPr/>
    </dgm:pt>
    <dgm:pt modelId="{66F5879A-81AF-4E24-A634-C24995506D8B}" type="pres">
      <dgm:prSet presAssocID="{E08B0CBF-B08E-4EE7-99AB-8FE6D0B0BBDA}" presName="extraNode" presStyleLbl="node1" presStyleIdx="0" presStyleCnt="2"/>
      <dgm:spPr/>
    </dgm:pt>
    <dgm:pt modelId="{97C76CD8-31FD-4D13-8EB8-E72F39D496EA}" type="pres">
      <dgm:prSet presAssocID="{E08B0CBF-B08E-4EE7-99AB-8FE6D0B0BBDA}" presName="dstNode" presStyleLbl="node1" presStyleIdx="0" presStyleCnt="2"/>
      <dgm:spPr/>
    </dgm:pt>
    <dgm:pt modelId="{03102648-30F0-41F0-89F9-E3446C313DE5}" type="pres">
      <dgm:prSet presAssocID="{B4DE1392-89B6-4B8D-B323-042FE1D02551}" presName="text_1" presStyleLbl="node1" presStyleIdx="0" presStyleCnt="2" custLinFactNeighborX="2181">
        <dgm:presLayoutVars>
          <dgm:bulletEnabled val="1"/>
        </dgm:presLayoutVars>
      </dgm:prSet>
      <dgm:spPr/>
    </dgm:pt>
    <dgm:pt modelId="{D42A87A6-8721-440C-B2D4-86F53D3547E6}" type="pres">
      <dgm:prSet presAssocID="{B4DE1392-89B6-4B8D-B323-042FE1D02551}" presName="accent_1" presStyleCnt="0"/>
      <dgm:spPr/>
    </dgm:pt>
    <dgm:pt modelId="{0990F82D-3BDC-46CA-9B08-619D68F0C751}" type="pres">
      <dgm:prSet presAssocID="{B4DE1392-89B6-4B8D-B323-042FE1D02551}" presName="accentRepeatNode" presStyleLbl="solidFgAcc1" presStyleIdx="0" presStyleCnt="2"/>
      <dgm:spPr>
        <a:blipFill rotWithShape="0">
          <a:blip xmlns:r="http://schemas.openxmlformats.org/officeDocument/2006/relationships" r:embed="rId1"/>
          <a:srcRect/>
          <a:stretch>
            <a:fillRect t="-1000" b="-1000"/>
          </a:stretch>
        </a:blipFill>
      </dgm:spPr>
    </dgm:pt>
    <dgm:pt modelId="{4CF036D3-AFA7-468B-AF98-F4B6E18012E4}" type="pres">
      <dgm:prSet presAssocID="{4A2207C9-66DE-4ED5-AA58-D887F3C1500D}" presName="text_2" presStyleLbl="node1" presStyleIdx="1" presStyleCnt="2">
        <dgm:presLayoutVars>
          <dgm:bulletEnabled val="1"/>
        </dgm:presLayoutVars>
      </dgm:prSet>
      <dgm:spPr/>
    </dgm:pt>
    <dgm:pt modelId="{C64BD9B2-47D8-43F6-8638-54D64B741683}" type="pres">
      <dgm:prSet presAssocID="{4A2207C9-66DE-4ED5-AA58-D887F3C1500D}" presName="accent_2" presStyleCnt="0"/>
      <dgm:spPr/>
    </dgm:pt>
    <dgm:pt modelId="{C2665207-3D58-49AB-AAEA-C5968920407C}" type="pres">
      <dgm:prSet presAssocID="{4A2207C9-66DE-4ED5-AA58-D887F3C1500D}" presName="accentRepeatNode" presStyleLbl="solidFgAcc1" presStyleIdx="1" presStyleCnt="2"/>
      <dgm:spPr>
        <a:blipFill rotWithShape="0">
          <a:blip xmlns:r="http://schemas.openxmlformats.org/officeDocument/2006/relationships" r:embed="rId2"/>
          <a:srcRect/>
          <a:stretch>
            <a:fillRect l="-18000" r="-18000"/>
          </a:stretch>
        </a:blipFill>
      </dgm:spPr>
    </dgm:pt>
  </dgm:ptLst>
  <dgm:cxnLst>
    <dgm:cxn modelId="{54AAB712-B726-4498-83C7-DD59789E42AB}" type="presOf" srcId="{B251E69B-B6C8-411B-A00E-9E465CD799CA}" destId="{847FBE59-9251-413F-AE19-DF78B0B0E73B}" srcOrd="0" destOrd="0" presId="urn:microsoft.com/office/officeart/2008/layout/VerticalCurvedList"/>
    <dgm:cxn modelId="{B599031B-5D8E-4847-96EC-FD6C788958A4}" type="presOf" srcId="{E08B0CBF-B08E-4EE7-99AB-8FE6D0B0BBDA}" destId="{D81D98CB-4D5C-47C7-A9D3-9C70AD152378}" srcOrd="0" destOrd="0" presId="urn:microsoft.com/office/officeart/2008/layout/VerticalCurvedList"/>
    <dgm:cxn modelId="{A75D1BB1-E1C1-46E9-9C70-5522527491FF}" srcId="{E08B0CBF-B08E-4EE7-99AB-8FE6D0B0BBDA}" destId="{4A2207C9-66DE-4ED5-AA58-D887F3C1500D}" srcOrd="1" destOrd="0" parTransId="{6E107100-99B5-49AE-961D-E8F32BFCE5D1}" sibTransId="{995A05F2-181E-4323-9798-CEA02CED5391}"/>
    <dgm:cxn modelId="{957C16B3-18B7-45D2-9425-74A351A09AF2}" type="presOf" srcId="{B4DE1392-89B6-4B8D-B323-042FE1D02551}" destId="{03102648-30F0-41F0-89F9-E3446C313DE5}" srcOrd="0" destOrd="0" presId="urn:microsoft.com/office/officeart/2008/layout/VerticalCurvedList"/>
    <dgm:cxn modelId="{95A30DF1-F036-4880-972F-044D7A9B6DDA}" srcId="{E08B0CBF-B08E-4EE7-99AB-8FE6D0B0BBDA}" destId="{B4DE1392-89B6-4B8D-B323-042FE1D02551}" srcOrd="0" destOrd="0" parTransId="{589237E9-9B81-4D33-B5CB-10F75C1BC0D6}" sibTransId="{B251E69B-B6C8-411B-A00E-9E465CD799CA}"/>
    <dgm:cxn modelId="{C36FC4F9-82AE-429E-9CBA-B182170DB145}" type="presOf" srcId="{4A2207C9-66DE-4ED5-AA58-D887F3C1500D}" destId="{4CF036D3-AFA7-468B-AF98-F4B6E18012E4}" srcOrd="0" destOrd="0" presId="urn:microsoft.com/office/officeart/2008/layout/VerticalCurvedList"/>
    <dgm:cxn modelId="{7E56CA8A-A327-42E2-B7DC-C769B16A80B2}" type="presParOf" srcId="{D81D98CB-4D5C-47C7-A9D3-9C70AD152378}" destId="{8617DA5E-5ACF-460B-AE23-FCC3887B3148}" srcOrd="0" destOrd="0" presId="urn:microsoft.com/office/officeart/2008/layout/VerticalCurvedList"/>
    <dgm:cxn modelId="{6643DDC3-43DC-44D9-8769-4B7472B1DA9C}" type="presParOf" srcId="{8617DA5E-5ACF-460B-AE23-FCC3887B3148}" destId="{FA2F0029-4F6B-46D0-9EC4-7BE3A93D34B0}" srcOrd="0" destOrd="0" presId="urn:microsoft.com/office/officeart/2008/layout/VerticalCurvedList"/>
    <dgm:cxn modelId="{B47138ED-1D5A-485E-9CD9-5315C354B40A}" type="presParOf" srcId="{FA2F0029-4F6B-46D0-9EC4-7BE3A93D34B0}" destId="{91D267B2-0BE6-438A-91CA-B45C625FE7CF}" srcOrd="0" destOrd="0" presId="urn:microsoft.com/office/officeart/2008/layout/VerticalCurvedList"/>
    <dgm:cxn modelId="{83FAB046-3601-4268-8B95-696DE1657876}" type="presParOf" srcId="{FA2F0029-4F6B-46D0-9EC4-7BE3A93D34B0}" destId="{847FBE59-9251-413F-AE19-DF78B0B0E73B}" srcOrd="1" destOrd="0" presId="urn:microsoft.com/office/officeart/2008/layout/VerticalCurvedList"/>
    <dgm:cxn modelId="{195641D6-3256-4FB3-8E60-4558167E3B33}" type="presParOf" srcId="{FA2F0029-4F6B-46D0-9EC4-7BE3A93D34B0}" destId="{66F5879A-81AF-4E24-A634-C24995506D8B}" srcOrd="2" destOrd="0" presId="urn:microsoft.com/office/officeart/2008/layout/VerticalCurvedList"/>
    <dgm:cxn modelId="{B3F87B0D-2100-4A24-829D-7AFEE4EE712B}" type="presParOf" srcId="{FA2F0029-4F6B-46D0-9EC4-7BE3A93D34B0}" destId="{97C76CD8-31FD-4D13-8EB8-E72F39D496EA}" srcOrd="3" destOrd="0" presId="urn:microsoft.com/office/officeart/2008/layout/VerticalCurvedList"/>
    <dgm:cxn modelId="{2473720C-B252-4106-BF22-CD5E66E79B4A}" type="presParOf" srcId="{8617DA5E-5ACF-460B-AE23-FCC3887B3148}" destId="{03102648-30F0-41F0-89F9-E3446C313DE5}" srcOrd="1" destOrd="0" presId="urn:microsoft.com/office/officeart/2008/layout/VerticalCurvedList"/>
    <dgm:cxn modelId="{BA199116-6CEE-446F-B5D8-C0FC16232589}" type="presParOf" srcId="{8617DA5E-5ACF-460B-AE23-FCC3887B3148}" destId="{D42A87A6-8721-440C-B2D4-86F53D3547E6}" srcOrd="2" destOrd="0" presId="urn:microsoft.com/office/officeart/2008/layout/VerticalCurvedList"/>
    <dgm:cxn modelId="{345CC080-43E0-43E4-A1A2-EE6699252345}" type="presParOf" srcId="{D42A87A6-8721-440C-B2D4-86F53D3547E6}" destId="{0990F82D-3BDC-46CA-9B08-619D68F0C751}" srcOrd="0" destOrd="0" presId="urn:microsoft.com/office/officeart/2008/layout/VerticalCurvedList"/>
    <dgm:cxn modelId="{36033758-7E77-4843-A348-386DF70AC1AE}" type="presParOf" srcId="{8617DA5E-5ACF-460B-AE23-FCC3887B3148}" destId="{4CF036D3-AFA7-468B-AF98-F4B6E18012E4}" srcOrd="3" destOrd="0" presId="urn:microsoft.com/office/officeart/2008/layout/VerticalCurvedList"/>
    <dgm:cxn modelId="{501B72C3-9658-46CC-87B5-6F71FB201A1C}" type="presParOf" srcId="{8617DA5E-5ACF-460B-AE23-FCC3887B3148}" destId="{C64BD9B2-47D8-43F6-8638-54D64B741683}" srcOrd="4" destOrd="0" presId="urn:microsoft.com/office/officeart/2008/layout/VerticalCurvedList"/>
    <dgm:cxn modelId="{3DCCB63C-18F4-4E7F-B1E9-C4A5D147DB3A}" type="presParOf" srcId="{C64BD9B2-47D8-43F6-8638-54D64B741683}" destId="{C2665207-3D58-49AB-AAEA-C5968920407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B08710-3493-463C-99DA-4F40A147966A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6D619131-A953-485E-A9BE-55E254AA6FAB}">
      <dgm:prSet phldrT="[Text]" custT="1"/>
      <dgm:spPr/>
      <dgm:t>
        <a:bodyPr/>
        <a:lstStyle/>
        <a:p>
          <a:r>
            <a:rPr lang="en-IN" sz="3200" dirty="0"/>
            <a:t>Socio-Political &amp; Economic Effects</a:t>
          </a:r>
        </a:p>
      </dgm:t>
    </dgm:pt>
    <dgm:pt modelId="{B4EA4B4D-B2BF-4893-BAEB-9F6C093FA2B7}" type="parTrans" cxnId="{A1B09B50-F5C0-4713-A4EF-366AAAE8D80F}">
      <dgm:prSet/>
      <dgm:spPr/>
      <dgm:t>
        <a:bodyPr/>
        <a:lstStyle/>
        <a:p>
          <a:endParaRPr lang="en-IN"/>
        </a:p>
      </dgm:t>
    </dgm:pt>
    <dgm:pt modelId="{6CFBEF84-1C8E-469F-920D-95AD64D2A3A4}" type="sibTrans" cxnId="{A1B09B50-F5C0-4713-A4EF-366AAAE8D80F}">
      <dgm:prSet/>
      <dgm:spPr/>
      <dgm:t>
        <a:bodyPr/>
        <a:lstStyle/>
        <a:p>
          <a:endParaRPr lang="en-IN"/>
        </a:p>
      </dgm:t>
    </dgm:pt>
    <dgm:pt modelId="{5C5983A5-0197-4C67-8C52-834C0442322B}">
      <dgm:prSet phldrT="[Text]" custT="1"/>
      <dgm:spPr/>
      <dgm:t>
        <a:bodyPr/>
        <a:lstStyle/>
        <a:p>
          <a:r>
            <a:rPr lang="en-IN" sz="3200" dirty="0"/>
            <a:t>Deaths &amp; Hospitalizations Rates</a:t>
          </a:r>
        </a:p>
      </dgm:t>
    </dgm:pt>
    <dgm:pt modelId="{7CA7331B-299E-48B4-95C8-73EF4E42F943}" type="parTrans" cxnId="{980E4EEA-2D19-4B68-91B8-AADAA5C56486}">
      <dgm:prSet/>
      <dgm:spPr/>
      <dgm:t>
        <a:bodyPr/>
        <a:lstStyle/>
        <a:p>
          <a:endParaRPr lang="en-IN"/>
        </a:p>
      </dgm:t>
    </dgm:pt>
    <dgm:pt modelId="{12B9A702-83EA-417E-BFE5-0E96F7880CB2}" type="sibTrans" cxnId="{980E4EEA-2D19-4B68-91B8-AADAA5C56486}">
      <dgm:prSet/>
      <dgm:spPr/>
      <dgm:t>
        <a:bodyPr/>
        <a:lstStyle/>
        <a:p>
          <a:endParaRPr lang="en-IN"/>
        </a:p>
      </dgm:t>
    </dgm:pt>
    <dgm:pt modelId="{A7017A86-C706-4DA5-83AD-81D49E6AFAAA}">
      <dgm:prSet phldrT="[Text]" custT="1"/>
      <dgm:spPr/>
      <dgm:t>
        <a:bodyPr/>
        <a:lstStyle/>
        <a:p>
          <a:r>
            <a:rPr lang="en-IN" sz="3200" dirty="0"/>
            <a:t>Vaccinations</a:t>
          </a:r>
        </a:p>
      </dgm:t>
    </dgm:pt>
    <dgm:pt modelId="{F42EC9AE-25DE-4753-BFFD-21411560C4AD}" type="parTrans" cxnId="{F587788A-4254-4F1D-902A-DD642D588587}">
      <dgm:prSet/>
      <dgm:spPr/>
      <dgm:t>
        <a:bodyPr/>
        <a:lstStyle/>
        <a:p>
          <a:endParaRPr lang="en-IN"/>
        </a:p>
      </dgm:t>
    </dgm:pt>
    <dgm:pt modelId="{671D1777-E489-4261-9D3E-8FF6597226A4}" type="sibTrans" cxnId="{F587788A-4254-4F1D-902A-DD642D588587}">
      <dgm:prSet/>
      <dgm:spPr/>
      <dgm:t>
        <a:bodyPr/>
        <a:lstStyle/>
        <a:p>
          <a:endParaRPr lang="en-IN"/>
        </a:p>
      </dgm:t>
    </dgm:pt>
    <dgm:pt modelId="{0371E074-55C1-4BBB-A718-0C054D3295E8}" type="pres">
      <dgm:prSet presAssocID="{ECB08710-3493-463C-99DA-4F40A147966A}" presName="Name0" presStyleCnt="0">
        <dgm:presLayoutVars>
          <dgm:chMax val="7"/>
          <dgm:chPref val="7"/>
          <dgm:dir/>
        </dgm:presLayoutVars>
      </dgm:prSet>
      <dgm:spPr/>
    </dgm:pt>
    <dgm:pt modelId="{27C8D913-4D41-4428-B865-1D0B4FDF2DB1}" type="pres">
      <dgm:prSet presAssocID="{ECB08710-3493-463C-99DA-4F40A147966A}" presName="Name1" presStyleCnt="0"/>
      <dgm:spPr/>
    </dgm:pt>
    <dgm:pt modelId="{8BF49E6F-A7A4-452D-82B6-BBD17B421D46}" type="pres">
      <dgm:prSet presAssocID="{ECB08710-3493-463C-99DA-4F40A147966A}" presName="cycle" presStyleCnt="0"/>
      <dgm:spPr/>
    </dgm:pt>
    <dgm:pt modelId="{BB442E05-280A-4400-ABEB-53860AE17567}" type="pres">
      <dgm:prSet presAssocID="{ECB08710-3493-463C-99DA-4F40A147966A}" presName="srcNode" presStyleLbl="node1" presStyleIdx="0" presStyleCnt="3"/>
      <dgm:spPr/>
    </dgm:pt>
    <dgm:pt modelId="{31C402A4-7EBC-4BE6-B1AA-60BD2B0E6C20}" type="pres">
      <dgm:prSet presAssocID="{ECB08710-3493-463C-99DA-4F40A147966A}" presName="conn" presStyleLbl="parChTrans1D2" presStyleIdx="0" presStyleCnt="1"/>
      <dgm:spPr/>
    </dgm:pt>
    <dgm:pt modelId="{1D075A12-9690-49FE-B673-F1875BCFAFC0}" type="pres">
      <dgm:prSet presAssocID="{ECB08710-3493-463C-99DA-4F40A147966A}" presName="extraNode" presStyleLbl="node1" presStyleIdx="0" presStyleCnt="3"/>
      <dgm:spPr/>
    </dgm:pt>
    <dgm:pt modelId="{63434F07-6324-44BC-B186-36B149D1BE18}" type="pres">
      <dgm:prSet presAssocID="{ECB08710-3493-463C-99DA-4F40A147966A}" presName="dstNode" presStyleLbl="node1" presStyleIdx="0" presStyleCnt="3"/>
      <dgm:spPr/>
    </dgm:pt>
    <dgm:pt modelId="{A7C19BF9-1100-4229-B3CA-EBBAC74C14F7}" type="pres">
      <dgm:prSet presAssocID="{6D619131-A953-485E-A9BE-55E254AA6FAB}" presName="text_1" presStyleLbl="node1" presStyleIdx="0" presStyleCnt="3">
        <dgm:presLayoutVars>
          <dgm:bulletEnabled val="1"/>
        </dgm:presLayoutVars>
      </dgm:prSet>
      <dgm:spPr/>
    </dgm:pt>
    <dgm:pt modelId="{5AF45CB1-8EF9-42B0-8055-2DDA44A3DDA0}" type="pres">
      <dgm:prSet presAssocID="{6D619131-A953-485E-A9BE-55E254AA6FAB}" presName="accent_1" presStyleCnt="0"/>
      <dgm:spPr/>
    </dgm:pt>
    <dgm:pt modelId="{BBBFD63C-CE63-433E-B8C1-CE75A160BC3C}" type="pres">
      <dgm:prSet presAssocID="{6D619131-A953-485E-A9BE-55E254AA6FAB}" presName="accentRepeatNode" presStyleLbl="solidFgAcc1" presStyleIdx="0" presStyleCnt="3"/>
      <dgm:spPr>
        <a:blipFill rotWithShape="0">
          <a:blip xmlns:r="http://schemas.openxmlformats.org/officeDocument/2006/relationships" r:embed="rId1"/>
          <a:srcRect/>
          <a:stretch>
            <a:fillRect l="-23000" r="-23000"/>
          </a:stretch>
        </a:blipFill>
      </dgm:spPr>
    </dgm:pt>
    <dgm:pt modelId="{727517A7-36CE-4260-8EE3-B8B2E73255C9}" type="pres">
      <dgm:prSet presAssocID="{5C5983A5-0197-4C67-8C52-834C0442322B}" presName="text_2" presStyleLbl="node1" presStyleIdx="1" presStyleCnt="3">
        <dgm:presLayoutVars>
          <dgm:bulletEnabled val="1"/>
        </dgm:presLayoutVars>
      </dgm:prSet>
      <dgm:spPr/>
    </dgm:pt>
    <dgm:pt modelId="{E2D6E8C2-5F61-4C55-8A90-E3A035A69FE5}" type="pres">
      <dgm:prSet presAssocID="{5C5983A5-0197-4C67-8C52-834C0442322B}" presName="accent_2" presStyleCnt="0"/>
      <dgm:spPr/>
    </dgm:pt>
    <dgm:pt modelId="{F33B041B-2CA1-41FB-982D-1F69CBE6FB36}" type="pres">
      <dgm:prSet presAssocID="{5C5983A5-0197-4C67-8C52-834C0442322B}" presName="accentRepeatNode" presStyleLbl="solidFgAcc1" presStyleIdx="1" presStyleCnt="3"/>
      <dgm:spPr>
        <a:blipFill rotWithShape="0">
          <a:blip xmlns:r="http://schemas.openxmlformats.org/officeDocument/2006/relationships" r:embed="rId2"/>
          <a:srcRect/>
          <a:stretch>
            <a:fillRect l="-6000" r="-6000"/>
          </a:stretch>
        </a:blipFill>
      </dgm:spPr>
    </dgm:pt>
    <dgm:pt modelId="{85CE07ED-F84E-43C9-BBB7-849A9068E660}" type="pres">
      <dgm:prSet presAssocID="{A7017A86-C706-4DA5-83AD-81D49E6AFAAA}" presName="text_3" presStyleLbl="node1" presStyleIdx="2" presStyleCnt="3">
        <dgm:presLayoutVars>
          <dgm:bulletEnabled val="1"/>
        </dgm:presLayoutVars>
      </dgm:prSet>
      <dgm:spPr/>
    </dgm:pt>
    <dgm:pt modelId="{215B5F71-CDEB-4BED-BA0C-5708E9FC496F}" type="pres">
      <dgm:prSet presAssocID="{A7017A86-C706-4DA5-83AD-81D49E6AFAAA}" presName="accent_3" presStyleCnt="0"/>
      <dgm:spPr/>
    </dgm:pt>
    <dgm:pt modelId="{7911A8C9-49AE-4DDE-873A-836407AABD3A}" type="pres">
      <dgm:prSet presAssocID="{A7017A86-C706-4DA5-83AD-81D49E6AFAAA}" presName="accentRepeatNode" presStyleLbl="solidFgAcc1" presStyleIdx="2" presStyleCnt="3"/>
      <dgm:spPr>
        <a:blipFill rotWithShape="0">
          <a:blip xmlns:r="http://schemas.openxmlformats.org/officeDocument/2006/relationships" r:embed="rId3"/>
          <a:srcRect/>
          <a:stretch>
            <a:fillRect l="-3000" r="-3000"/>
          </a:stretch>
        </a:blipFill>
      </dgm:spPr>
    </dgm:pt>
  </dgm:ptLst>
  <dgm:cxnLst>
    <dgm:cxn modelId="{CFF8B223-D71E-4480-A8DB-0057D2FEF7DD}" type="presOf" srcId="{ECB08710-3493-463C-99DA-4F40A147966A}" destId="{0371E074-55C1-4BBB-A718-0C054D3295E8}" srcOrd="0" destOrd="0" presId="urn:microsoft.com/office/officeart/2008/layout/VerticalCurvedList"/>
    <dgm:cxn modelId="{F68EBD48-E126-42A7-A21B-AED766B73D06}" type="presOf" srcId="{6D619131-A953-485E-A9BE-55E254AA6FAB}" destId="{A7C19BF9-1100-4229-B3CA-EBBAC74C14F7}" srcOrd="0" destOrd="0" presId="urn:microsoft.com/office/officeart/2008/layout/VerticalCurvedList"/>
    <dgm:cxn modelId="{A1B09B50-F5C0-4713-A4EF-366AAAE8D80F}" srcId="{ECB08710-3493-463C-99DA-4F40A147966A}" destId="{6D619131-A953-485E-A9BE-55E254AA6FAB}" srcOrd="0" destOrd="0" parTransId="{B4EA4B4D-B2BF-4893-BAEB-9F6C093FA2B7}" sibTransId="{6CFBEF84-1C8E-469F-920D-95AD64D2A3A4}"/>
    <dgm:cxn modelId="{F587788A-4254-4F1D-902A-DD642D588587}" srcId="{ECB08710-3493-463C-99DA-4F40A147966A}" destId="{A7017A86-C706-4DA5-83AD-81D49E6AFAAA}" srcOrd="2" destOrd="0" parTransId="{F42EC9AE-25DE-4753-BFFD-21411560C4AD}" sibTransId="{671D1777-E489-4261-9D3E-8FF6597226A4}"/>
    <dgm:cxn modelId="{3B7D8392-95A0-4D9C-A7BC-559213E653BD}" type="presOf" srcId="{6CFBEF84-1C8E-469F-920D-95AD64D2A3A4}" destId="{31C402A4-7EBC-4BE6-B1AA-60BD2B0E6C20}" srcOrd="0" destOrd="0" presId="urn:microsoft.com/office/officeart/2008/layout/VerticalCurvedList"/>
    <dgm:cxn modelId="{2959FF92-2396-4AE5-86FA-7DA8BAB9864F}" type="presOf" srcId="{A7017A86-C706-4DA5-83AD-81D49E6AFAAA}" destId="{85CE07ED-F84E-43C9-BBB7-849A9068E660}" srcOrd="0" destOrd="0" presId="urn:microsoft.com/office/officeart/2008/layout/VerticalCurvedList"/>
    <dgm:cxn modelId="{EF95B1AE-4CF3-433B-8BB6-A5B69FE933DE}" type="presOf" srcId="{5C5983A5-0197-4C67-8C52-834C0442322B}" destId="{727517A7-36CE-4260-8EE3-B8B2E73255C9}" srcOrd="0" destOrd="0" presId="urn:microsoft.com/office/officeart/2008/layout/VerticalCurvedList"/>
    <dgm:cxn modelId="{980E4EEA-2D19-4B68-91B8-AADAA5C56486}" srcId="{ECB08710-3493-463C-99DA-4F40A147966A}" destId="{5C5983A5-0197-4C67-8C52-834C0442322B}" srcOrd="1" destOrd="0" parTransId="{7CA7331B-299E-48B4-95C8-73EF4E42F943}" sibTransId="{12B9A702-83EA-417E-BFE5-0E96F7880CB2}"/>
    <dgm:cxn modelId="{F4DD8DFE-E11B-48C7-9764-0CD56446543F}" type="presParOf" srcId="{0371E074-55C1-4BBB-A718-0C054D3295E8}" destId="{27C8D913-4D41-4428-B865-1D0B4FDF2DB1}" srcOrd="0" destOrd="0" presId="urn:microsoft.com/office/officeart/2008/layout/VerticalCurvedList"/>
    <dgm:cxn modelId="{D8FDEDE4-1DB1-4285-9997-7AEB621BD32F}" type="presParOf" srcId="{27C8D913-4D41-4428-B865-1D0B4FDF2DB1}" destId="{8BF49E6F-A7A4-452D-82B6-BBD17B421D46}" srcOrd="0" destOrd="0" presId="urn:microsoft.com/office/officeart/2008/layout/VerticalCurvedList"/>
    <dgm:cxn modelId="{A91EF083-27B7-4296-A347-8CED6BAAB5EB}" type="presParOf" srcId="{8BF49E6F-A7A4-452D-82B6-BBD17B421D46}" destId="{BB442E05-280A-4400-ABEB-53860AE17567}" srcOrd="0" destOrd="0" presId="urn:microsoft.com/office/officeart/2008/layout/VerticalCurvedList"/>
    <dgm:cxn modelId="{DBCA9F33-03A3-479F-A03D-10D1B4DA271D}" type="presParOf" srcId="{8BF49E6F-A7A4-452D-82B6-BBD17B421D46}" destId="{31C402A4-7EBC-4BE6-B1AA-60BD2B0E6C20}" srcOrd="1" destOrd="0" presId="urn:microsoft.com/office/officeart/2008/layout/VerticalCurvedList"/>
    <dgm:cxn modelId="{39F6F438-8A45-44EB-9C91-5D0B26906705}" type="presParOf" srcId="{8BF49E6F-A7A4-452D-82B6-BBD17B421D46}" destId="{1D075A12-9690-49FE-B673-F1875BCFAFC0}" srcOrd="2" destOrd="0" presId="urn:microsoft.com/office/officeart/2008/layout/VerticalCurvedList"/>
    <dgm:cxn modelId="{AC211FC2-EE8D-4ED5-BB18-BC8F8E91571D}" type="presParOf" srcId="{8BF49E6F-A7A4-452D-82B6-BBD17B421D46}" destId="{63434F07-6324-44BC-B186-36B149D1BE18}" srcOrd="3" destOrd="0" presId="urn:microsoft.com/office/officeart/2008/layout/VerticalCurvedList"/>
    <dgm:cxn modelId="{AB4B8383-3346-4BC7-97AE-71B5DDA0F3D9}" type="presParOf" srcId="{27C8D913-4D41-4428-B865-1D0B4FDF2DB1}" destId="{A7C19BF9-1100-4229-B3CA-EBBAC74C14F7}" srcOrd="1" destOrd="0" presId="urn:microsoft.com/office/officeart/2008/layout/VerticalCurvedList"/>
    <dgm:cxn modelId="{7AC55BD6-FCD3-4582-A88B-BECFC499D1B6}" type="presParOf" srcId="{27C8D913-4D41-4428-B865-1D0B4FDF2DB1}" destId="{5AF45CB1-8EF9-42B0-8055-2DDA44A3DDA0}" srcOrd="2" destOrd="0" presId="urn:microsoft.com/office/officeart/2008/layout/VerticalCurvedList"/>
    <dgm:cxn modelId="{5771D092-7294-42B0-93F1-CE2F635845BD}" type="presParOf" srcId="{5AF45CB1-8EF9-42B0-8055-2DDA44A3DDA0}" destId="{BBBFD63C-CE63-433E-B8C1-CE75A160BC3C}" srcOrd="0" destOrd="0" presId="urn:microsoft.com/office/officeart/2008/layout/VerticalCurvedList"/>
    <dgm:cxn modelId="{7050909D-ECFA-436B-8C54-C90981D782C0}" type="presParOf" srcId="{27C8D913-4D41-4428-B865-1D0B4FDF2DB1}" destId="{727517A7-36CE-4260-8EE3-B8B2E73255C9}" srcOrd="3" destOrd="0" presId="urn:microsoft.com/office/officeart/2008/layout/VerticalCurvedList"/>
    <dgm:cxn modelId="{30934DE2-C2C0-49B7-8518-380180B9D750}" type="presParOf" srcId="{27C8D913-4D41-4428-B865-1D0B4FDF2DB1}" destId="{E2D6E8C2-5F61-4C55-8A90-E3A035A69FE5}" srcOrd="4" destOrd="0" presId="urn:microsoft.com/office/officeart/2008/layout/VerticalCurvedList"/>
    <dgm:cxn modelId="{64636C4E-8514-4177-979E-0994247521F5}" type="presParOf" srcId="{E2D6E8C2-5F61-4C55-8A90-E3A035A69FE5}" destId="{F33B041B-2CA1-41FB-982D-1F69CBE6FB36}" srcOrd="0" destOrd="0" presId="urn:microsoft.com/office/officeart/2008/layout/VerticalCurvedList"/>
    <dgm:cxn modelId="{7C494961-DFE6-4192-8B45-347B45151F49}" type="presParOf" srcId="{27C8D913-4D41-4428-B865-1D0B4FDF2DB1}" destId="{85CE07ED-F84E-43C9-BBB7-849A9068E660}" srcOrd="5" destOrd="0" presId="urn:microsoft.com/office/officeart/2008/layout/VerticalCurvedList"/>
    <dgm:cxn modelId="{495A59E8-B00D-4BC7-8219-54C5EE824A0B}" type="presParOf" srcId="{27C8D913-4D41-4428-B865-1D0B4FDF2DB1}" destId="{215B5F71-CDEB-4BED-BA0C-5708E9FC496F}" srcOrd="6" destOrd="0" presId="urn:microsoft.com/office/officeart/2008/layout/VerticalCurvedList"/>
    <dgm:cxn modelId="{C2CF4EDA-38D2-4B99-B5BF-4C520BFD9E66}" type="presParOf" srcId="{215B5F71-CDEB-4BED-BA0C-5708E9FC496F}" destId="{7911A8C9-49AE-4DDE-873A-836407AABD3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7FBE59-9251-413F-AE19-DF78B0B0E73B}">
      <dsp:nvSpPr>
        <dsp:cNvPr id="0" name=""/>
        <dsp:cNvSpPr/>
      </dsp:nvSpPr>
      <dsp:spPr>
        <a:xfrm>
          <a:off x="-5376126" y="-829555"/>
          <a:ext cx="6450710" cy="6450710"/>
        </a:xfrm>
        <a:prstGeom prst="blockArc">
          <a:avLst>
            <a:gd name="adj1" fmla="val 18900000"/>
            <a:gd name="adj2" fmla="val 2700000"/>
            <a:gd name="adj3" fmla="val 335"/>
          </a:avLst>
        </a:pr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102648-30F0-41F0-89F9-E3446C313DE5}">
      <dsp:nvSpPr>
        <dsp:cNvPr id="0" name=""/>
        <dsp:cNvSpPr/>
      </dsp:nvSpPr>
      <dsp:spPr>
        <a:xfrm>
          <a:off x="906091" y="684527"/>
          <a:ext cx="9134308" cy="1368864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6536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b="0" i="0" u="none" kern="1200"/>
            <a:t>Was there a significant difference between housing prices prior vs during pandemic?</a:t>
          </a:r>
          <a:endParaRPr lang="en-IN" sz="3000" kern="1200" dirty="0"/>
        </a:p>
      </dsp:txBody>
      <dsp:txXfrm>
        <a:off x="906091" y="684527"/>
        <a:ext cx="9134308" cy="1368864"/>
      </dsp:txXfrm>
    </dsp:sp>
    <dsp:sp modelId="{0990F82D-3BDC-46CA-9B08-619D68F0C751}">
      <dsp:nvSpPr>
        <dsp:cNvPr id="0" name=""/>
        <dsp:cNvSpPr/>
      </dsp:nvSpPr>
      <dsp:spPr>
        <a:xfrm>
          <a:off x="25275" y="513419"/>
          <a:ext cx="1711080" cy="1711080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t="-1000" b="-1000"/>
          </a:stretch>
        </a:blip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036D3-AFA7-468B-AF98-F4B6E18012E4}">
      <dsp:nvSpPr>
        <dsp:cNvPr id="0" name=""/>
        <dsp:cNvSpPr/>
      </dsp:nvSpPr>
      <dsp:spPr>
        <a:xfrm>
          <a:off x="880815" y="2738207"/>
          <a:ext cx="9134308" cy="1368864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359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6536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b="0" i="0" u="none" kern="1200"/>
            <a:t>Did #confirmed cases have a statistically significant impact on housing prices between 2020-2021?</a:t>
          </a:r>
          <a:endParaRPr lang="en-IN" sz="3000" kern="1200" dirty="0"/>
        </a:p>
      </dsp:txBody>
      <dsp:txXfrm>
        <a:off x="880815" y="2738207"/>
        <a:ext cx="9134308" cy="1368864"/>
      </dsp:txXfrm>
    </dsp:sp>
    <dsp:sp modelId="{C2665207-3D58-49AB-AAEA-C5968920407C}">
      <dsp:nvSpPr>
        <dsp:cNvPr id="0" name=""/>
        <dsp:cNvSpPr/>
      </dsp:nvSpPr>
      <dsp:spPr>
        <a:xfrm>
          <a:off x="25275" y="2567099"/>
          <a:ext cx="1711080" cy="1711080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l="-18000" r="-18000"/>
          </a:stretch>
        </a:blipFill>
        <a:ln w="12700" cap="flat" cmpd="sng" algn="ctr">
          <a:solidFill>
            <a:schemeClr val="accent3">
              <a:shade val="50000"/>
              <a:hueOff val="0"/>
              <a:satOff val="0"/>
              <a:lumOff val="359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402A4-7EBC-4BE6-B1AA-60BD2B0E6C20}">
      <dsp:nvSpPr>
        <dsp:cNvPr id="0" name=""/>
        <dsp:cNvSpPr/>
      </dsp:nvSpPr>
      <dsp:spPr>
        <a:xfrm>
          <a:off x="-5061755" y="-775468"/>
          <a:ext cx="6028077" cy="6028077"/>
        </a:xfrm>
        <a:prstGeom prst="blockArc">
          <a:avLst>
            <a:gd name="adj1" fmla="val 18900000"/>
            <a:gd name="adj2" fmla="val 2700000"/>
            <a:gd name="adj3" fmla="val 358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C19BF9-1100-4229-B3CA-EBBAC74C14F7}">
      <dsp:nvSpPr>
        <dsp:cNvPr id="0" name=""/>
        <dsp:cNvSpPr/>
      </dsp:nvSpPr>
      <dsp:spPr>
        <a:xfrm>
          <a:off x="621500" y="447714"/>
          <a:ext cx="9040891" cy="8954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0746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Socio-Political &amp; Economic Effects</a:t>
          </a:r>
        </a:p>
      </dsp:txBody>
      <dsp:txXfrm>
        <a:off x="621500" y="447714"/>
        <a:ext cx="9040891" cy="895428"/>
      </dsp:txXfrm>
    </dsp:sp>
    <dsp:sp modelId="{BBBFD63C-CE63-433E-B8C1-CE75A160BC3C}">
      <dsp:nvSpPr>
        <dsp:cNvPr id="0" name=""/>
        <dsp:cNvSpPr/>
      </dsp:nvSpPr>
      <dsp:spPr>
        <a:xfrm>
          <a:off x="61857" y="335785"/>
          <a:ext cx="1119285" cy="111928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23000" r="-23000"/>
          </a:stretch>
        </a:blip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7517A7-36CE-4260-8EE3-B8B2E73255C9}">
      <dsp:nvSpPr>
        <dsp:cNvPr id="0" name=""/>
        <dsp:cNvSpPr/>
      </dsp:nvSpPr>
      <dsp:spPr>
        <a:xfrm>
          <a:off x="946988" y="1790856"/>
          <a:ext cx="8715403" cy="8954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0746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Deaths &amp; Hospitalizations Rates</a:t>
          </a:r>
        </a:p>
      </dsp:txBody>
      <dsp:txXfrm>
        <a:off x="946988" y="1790856"/>
        <a:ext cx="8715403" cy="895428"/>
      </dsp:txXfrm>
    </dsp:sp>
    <dsp:sp modelId="{F33B041B-2CA1-41FB-982D-1F69CBE6FB36}">
      <dsp:nvSpPr>
        <dsp:cNvPr id="0" name=""/>
        <dsp:cNvSpPr/>
      </dsp:nvSpPr>
      <dsp:spPr>
        <a:xfrm>
          <a:off x="387345" y="1678927"/>
          <a:ext cx="1119285" cy="1119285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l="-6000" r="-6000"/>
          </a:stretch>
        </a:blip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CE07ED-F84E-43C9-BBB7-849A9068E660}">
      <dsp:nvSpPr>
        <dsp:cNvPr id="0" name=""/>
        <dsp:cNvSpPr/>
      </dsp:nvSpPr>
      <dsp:spPr>
        <a:xfrm>
          <a:off x="621500" y="3133998"/>
          <a:ext cx="9040891" cy="8954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0746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Vaccinations</a:t>
          </a:r>
        </a:p>
      </dsp:txBody>
      <dsp:txXfrm>
        <a:off x="621500" y="3133998"/>
        <a:ext cx="9040891" cy="895428"/>
      </dsp:txXfrm>
    </dsp:sp>
    <dsp:sp modelId="{7911A8C9-49AE-4DDE-873A-836407AABD3A}">
      <dsp:nvSpPr>
        <dsp:cNvPr id="0" name=""/>
        <dsp:cNvSpPr/>
      </dsp:nvSpPr>
      <dsp:spPr>
        <a:xfrm>
          <a:off x="61857" y="3022070"/>
          <a:ext cx="1119285" cy="1119285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3000" r="-3000"/>
          </a:stretch>
        </a:blip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5:34:54.5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0,'1723'0,"-1699"2,0 0,32 8,25 2,351-7,-239-7,13 2,-178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5:35:03.0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1 393,'1309'0,"-1280"-2,-1 0,31-8,-29 4,46-2,11 8,-44 1,1-2,60-9,-8-2,1 4,155 8,-101 2,231-2,-378 1,0-1,0 0,0-1,0 1,0-1,0 1,0-1,0-1,0 1,-1 0,1-1,0 0,-1 0,6-3,-7 2,0 1,1-1,-1 0,0 0,0 0,-1-1,1 1,-1 0,0-1,1 1,-2 0,1-1,0 0,-1 1,1-1,-1-5,1-45,-7-76,6 127,0 0,-1 0,0 0,1-1,-1 1,0 0,-1 0,1 0,0 0,-1 0,0 1,1-1,-1 0,0 1,-1-1,1 1,0 0,-1 0,1 0,-1 0,1 0,-1 0,0 1,0-1,0 1,0 0,0 0,0 0,0 0,-4 0,-10-1,0 0,1 2,-1 0,-30 4,7-1,-11-1,-91 15,-49 11,22 0,129-24,-48 0,2-1,20 9,49-8,-1 0,-17 1,-2-3,4-1,0 2,-38 8,35-5,0-2,0-2,0-1,-39-3,-77 2,86 13,49-9,-1 0,-19 1,-330-2,188-6,65 5,-127-4,235 1,-1 0,1-1,-1 0,1 0,-1 0,1-1,0 0,0 0,1 0,-9-7,11 9,1-1,0 0,0 0,0 1,0-1,0-1,0 1,1 0,-1 0,1-1,-1 1,1-1,0 1,0-1,0 1,0-1,1 0,-1 0,1 1,-1-1,1 0,0 0,0 1,0-1,1 0,-1 0,1-2,1 2,-1 1,0 0,1 0,-1 0,1 0,-1 0,1 0,0 0,0 0,0 1,0-1,0 1,1-1,-1 1,0 0,0 0,1 0,-1 0,1 0,-1 1,1-1,-1 1,4-1,10-1,-1 1,27 2,-27-1,1525 5,-982-6,-535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0A599-00AC-4A3F-87A8-493D4BE87222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FEBC4-BD1E-4815-9838-3D23F1428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208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FEBC4-BD1E-4815-9838-3D23F1428F7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1889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FEBC4-BD1E-4815-9838-3D23F1428F77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846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FEBC4-BD1E-4815-9838-3D23F1428F7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09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5A16-88E5-244D-773F-46A9FF4388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C9A897-3AF5-725F-57EB-4ACA70943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9B933-02C1-9970-E5DC-39A6A5F89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2FEB-0BF8-40CF-80F4-BC4452822014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7EAFC-A0F8-6069-653C-FE2E5B6B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A1729-9D82-E411-CDD8-865911DA1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17A0D-BCA6-4558-90F0-8561872C63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44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069D6-2530-815F-A980-C95E616CF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31ED0-743B-88A2-D28A-E5028BEA1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A0824-0A7F-B6EF-73B1-644BC5174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2FEB-0BF8-40CF-80F4-BC4452822014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76508-F222-A2FF-FCD8-D72F20984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B5C3B-D801-4D09-2B3A-60AC9665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17A0D-BCA6-4558-90F0-8561872C63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5119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9ED10D-0877-09FF-89E1-CB7C583ECE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6B1762-753D-6100-A688-56362A0AF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74C80-B703-AD88-625E-5697AF2B1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2FEB-0BF8-40CF-80F4-BC4452822014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70E36-B514-6424-644E-7C5F4A6BD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19261-8460-4B90-AF4D-6B4C2AB07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17A0D-BCA6-4558-90F0-8561872C63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31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FB714-CA8E-3861-8F16-6AE07193E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24F29-5004-0719-1016-665227633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CA16B-8E25-82F7-4684-0DC7E9F22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2FEB-0BF8-40CF-80F4-BC4452822014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67AC9-07C3-9D13-CD51-8506D5D0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C68BA-5872-80A3-EE99-11AB27241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17A0D-BCA6-4558-90F0-8561872C63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29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679A-C3C6-89ED-917F-5C015ECE6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18014-2A26-50D9-D0FF-B0268D280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287AC-F26E-E313-B573-B7AF24C99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2FEB-0BF8-40CF-80F4-BC4452822014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AF8DF-CCCD-CAF0-62F7-8548A302F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7E306-7CFC-9576-A675-BAB80EF03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17A0D-BCA6-4558-90F0-8561872C63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110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0B9E-C39F-EA8B-EEFD-80844454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4A8AB-AA8D-9049-AE61-D41F0818F4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00B923-5ACA-01C2-894E-4A1824A76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236CB-EEFB-0095-5C8E-1F3D1CB64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2FEB-0BF8-40CF-80F4-BC4452822014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0818B0-2A58-B308-8322-E68CF27F7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F98B6-1C0B-FF63-70C6-AD81C6DA8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17A0D-BCA6-4558-90F0-8561872C63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6663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D70D-94B8-34A8-84F6-2C0888861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FA5BE-5278-9A28-EFCF-E68F42DD3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F47A9-86EC-3446-2D82-67785989D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58D514-7EE2-2DA2-9800-9B63B73C0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3DC97-989C-04CF-9815-B60B636DAD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A8285A-B630-D7FE-6211-3C59CBEDA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2FEB-0BF8-40CF-80F4-BC4452822014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73D750-9555-AAB7-FBE8-1B9817CD2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39BADC-EE19-F350-61CA-A9F6996B1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17A0D-BCA6-4558-90F0-8561872C63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1736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7B528-E63B-E7C8-AE07-43BECA018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744DC-7806-B0CF-1B5F-ED1B6B556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2FEB-0BF8-40CF-80F4-BC4452822014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F72253-74F6-8D1B-A79C-5A2F64342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9A429-D24F-1641-5D42-E81EB196C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17A0D-BCA6-4558-90F0-8561872C63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2258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76D61A-EBE8-9469-EEAC-2A277E7F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2FEB-0BF8-40CF-80F4-BC4452822014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C5F46-B761-A48E-F1DC-15681D8E2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36E41-EED1-31E7-DE51-6940FB6A1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17A0D-BCA6-4558-90F0-8561872C63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769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7E258-133B-9A85-3109-A1ADABACD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7598D-1E1C-16B2-6B94-849848EF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E0832E-7793-4492-BD34-2D703521D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8507A-1632-EB1C-55C6-3805A7392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2FEB-0BF8-40CF-80F4-BC4452822014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ECD7C-9492-DBA1-A6FB-E38ADA34D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5BAE2-8DE9-20D8-1170-48FCE544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17A0D-BCA6-4558-90F0-8561872C63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746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D61D-9E14-C526-ED23-6848C8A7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8C8F6F-5CA1-2DEC-AF0B-CD8DE66F5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E9CBE-BABB-A299-98B8-D99E460DD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32256-C990-4892-4147-9B97B8178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2FEB-0BF8-40CF-80F4-BC4452822014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B8E80-9763-4DB9-712C-FA214777A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60BCD-75C3-110A-7D1E-3E649F272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17A0D-BCA6-4558-90F0-8561872C63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951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1C3EE0-3D6C-C953-1028-3EA35BA4E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E3CB5-AF0E-AF7A-3C8C-3AF9DC541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EFABF-4D84-576B-94C7-690501AD4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F2FEB-0BF8-40CF-80F4-BC4452822014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61263-439A-C8A3-8E9F-02EC1A92B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DD77E-0067-70D2-0E69-C207CE0E09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17A0D-BCA6-4558-90F0-8561872C63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73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60.png"/><Relationship Id="rId5" Type="http://schemas.openxmlformats.org/officeDocument/2006/relationships/customXml" Target="../ink/ink1.xml"/><Relationship Id="rId4" Type="http://schemas.openxmlformats.org/officeDocument/2006/relationships/image" Target="../media/image16.pn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D4708-4327-8102-D1E8-07EA42BF05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4400" b="1" dirty="0"/>
              <a:t>Impact of Covid-19 on Housing Prices </a:t>
            </a:r>
            <a:br>
              <a:rPr lang="en-IN" sz="4000" dirty="0"/>
            </a:br>
            <a:r>
              <a:rPr lang="en-IN" sz="4000" dirty="0"/>
              <a:t>Multnomah County, Oregon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5BF8F-EDC0-51D4-B359-D4E77DAA9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5638" y="4493341"/>
            <a:ext cx="4321277" cy="577645"/>
          </a:xfrm>
        </p:spPr>
        <p:txBody>
          <a:bodyPr>
            <a:normAutofit/>
          </a:bodyPr>
          <a:lstStyle/>
          <a:p>
            <a:pPr algn="r"/>
            <a:r>
              <a:rPr lang="en-IN" dirty="0"/>
              <a:t>Presentation by </a:t>
            </a:r>
            <a:r>
              <a:rPr lang="en-IN" sz="2800" b="1" dirty="0">
                <a:solidFill>
                  <a:schemeClr val="bg1">
                    <a:lumMod val="50000"/>
                  </a:schemeClr>
                </a:solidFill>
              </a:rPr>
              <a:t>Juhi Choubey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45B6595-DFAC-699A-215A-CED793819DAE}"/>
              </a:ext>
            </a:extLst>
          </p:cNvPr>
          <p:cNvSpPr txBox="1">
            <a:spLocks/>
          </p:cNvSpPr>
          <p:nvPr/>
        </p:nvSpPr>
        <p:spPr>
          <a:xfrm>
            <a:off x="5550310" y="833540"/>
            <a:ext cx="5117690" cy="577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DATA 512 A: Human Centered Data Science</a:t>
            </a:r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696ED0C3-302C-B63C-8019-5C72E6CD73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27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14"/>
    </mc:Choice>
    <mc:Fallback>
      <p:transition spd="slow" advTm="22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9F48C3-C3FD-CE78-6C1E-C32A82C95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ARIMA Results</a:t>
            </a:r>
            <a:b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(Sale Price conditioned on covid-19 cases)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05385F-6E8F-D955-0BB4-1E8380C72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015" y="643466"/>
            <a:ext cx="4993302" cy="55687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F2F0D4D-A5A0-2525-02E3-8637FD05118F}"/>
                  </a:ext>
                </a:extLst>
              </p14:cNvPr>
              <p14:cNvContentPartPr/>
              <p14:nvPr/>
            </p14:nvContentPartPr>
            <p14:xfrm>
              <a:off x="6075929" y="4021068"/>
              <a:ext cx="996480" cy="11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F2F0D4D-A5A0-2525-02E3-8637FD0511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2289" y="3913068"/>
                <a:ext cx="11041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D32DE0A-1329-197B-F0A5-04EFD6AA0BE4}"/>
                  </a:ext>
                </a:extLst>
              </p14:cNvPr>
              <p14:cNvContentPartPr/>
              <p14:nvPr/>
            </p14:nvContentPartPr>
            <p14:xfrm>
              <a:off x="6066209" y="3958788"/>
              <a:ext cx="1035000" cy="141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D32DE0A-1329-197B-F0A5-04EFD6AA0BE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2569" y="3851148"/>
                <a:ext cx="1142640" cy="3571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C928F98-02CC-290B-1CF6-9E31C120D1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48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40"/>
    </mc:Choice>
    <mc:Fallback>
      <p:transition spd="slow" advTm="20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33AE2A0-D7F5-FC98-D85A-CD0E8509B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bg1">
                    <a:lumMod val="50000"/>
                  </a:schemeClr>
                </a:solidFill>
              </a:rPr>
              <a:t>Caveats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E9D7F21-02C6-8ED9-E04D-06C82BFB23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4866069"/>
              </p:ext>
            </p:extLst>
          </p:nvPr>
        </p:nvGraphicFramePr>
        <p:xfrm>
          <a:off x="1327355" y="1661192"/>
          <a:ext cx="9724103" cy="4477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699D8EF-7BF1-A61E-D140-D2DFA964F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87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38"/>
    </mc:Choice>
    <mc:Fallback>
      <p:transition spd="slow" advTm="20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5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29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Rectangle 31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4737A7-F766-BF2B-1F05-AE9D6446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Human-Centered?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ED8096-F1D4-DFB8-CB45-62D64A98A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040" y="582339"/>
            <a:ext cx="3387578" cy="2591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54217C-8AC5-FC5A-EDE6-868AEEB45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930" y="813552"/>
            <a:ext cx="3419533" cy="23602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B72179-7B25-F8FB-918C-292920FE9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4584" y="3429000"/>
            <a:ext cx="6705334" cy="288746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069C256-1632-37B3-9F18-9B23F6378F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28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18"/>
    </mc:Choice>
    <mc:Fallback>
      <p:transition spd="slow" advTm="15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81061-45AE-801C-1656-FA35CB2E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Motivation #1</a:t>
            </a:r>
            <a:br>
              <a:rPr lang="en-US" sz="2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(Work from HOME)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E44AF9-29FA-3B86-3A53-554BE14E2F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0" r="5" b="5"/>
          <a:stretch/>
        </p:blipFill>
        <p:spPr>
          <a:xfrm>
            <a:off x="4038600" y="1039813"/>
            <a:ext cx="2357438" cy="2357438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9E9B3D1-FECE-6052-27EA-EF1235CDA0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68" r="27532" b="1"/>
          <a:stretch/>
        </p:blipFill>
        <p:spPr>
          <a:xfrm>
            <a:off x="4038600" y="3455988"/>
            <a:ext cx="2357438" cy="2357438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13EBB-0F21-CEE2-1188-73FD32C246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00" r="6" b="6"/>
          <a:stretch/>
        </p:blipFill>
        <p:spPr>
          <a:xfrm>
            <a:off x="6453188" y="1039813"/>
            <a:ext cx="4772025" cy="4772025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C370D50D-6168-017E-9811-4AC38AFF88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93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51"/>
    </mc:Choice>
    <mc:Fallback>
      <p:transition spd="slow" advTm="20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81061-45AE-801C-1656-FA35CB2E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Motivation #2</a:t>
            </a:r>
            <a:br>
              <a:rPr lang="en-US" sz="2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(Sensitive Supply Demand)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72F314-AC8B-F27C-A0A0-ADA54E95F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287" y="961812"/>
            <a:ext cx="6708825" cy="493098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4697825-5414-0838-6165-C7B3D0B4A8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59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84"/>
    </mc:Choice>
    <mc:Fallback>
      <p:transition spd="slow" advTm="19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81061-45AE-801C-1656-FA35CB2E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bg1">
                    <a:lumMod val="50000"/>
                  </a:schemeClr>
                </a:solidFill>
              </a:rPr>
              <a:t>Research Questions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D9EFA1A-32AE-CEAB-0548-3BA20B07FE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3792742"/>
              </p:ext>
            </p:extLst>
          </p:nvPr>
        </p:nvGraphicFramePr>
        <p:xfrm>
          <a:off x="1080000" y="1332000"/>
          <a:ext cx="10040400" cy="479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9600B92-34B3-93C8-D684-7D3C9536AF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07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51"/>
    </mc:Choice>
    <mc:Fallback>
      <p:transition spd="slow" advTm="20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27D90FC-D6E7-0BAA-5DB4-EF96BB963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662" y="5118754"/>
            <a:ext cx="8584676" cy="1044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b="1"/>
              <a:t>Data Sources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44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BD2B2B2-1395-4E7B-87A0-BD34551C0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5336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0A77E74B-688E-09D9-34B0-1CAFF3E4D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603" y="2034751"/>
            <a:ext cx="1837266" cy="897269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509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F329563-0961-4426-90D2-2DF4888E5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0101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large house with a sign in front of it&#10;&#10;Description automatically generated with medium confidence">
            <a:extLst>
              <a:ext uri="{FF2B5EF4-FFF2-40B4-BE49-F238E27FC236}">
                <a16:creationId xmlns:a16="http://schemas.microsoft.com/office/drawing/2014/main" id="{2D2E927F-14AC-A797-4B76-A62D4BEC3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594" y="1870657"/>
            <a:ext cx="2299773" cy="1119259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273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6C062C2-3673-4248-BE21-B51B16E63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4865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387B733-EE01-9962-5156-A3B64F91E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570" y="2228635"/>
            <a:ext cx="2750389" cy="50882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4731A47-C5DC-CAFA-BD21-C305F21FEE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72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9533"/>
    </mc:Choice>
    <mc:Fallback>
      <p:transition spd="slow" advTm="19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A25BCFF2-E9D0-C2B4-11A4-A9E51E0C6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50" y="1674813"/>
            <a:ext cx="6510338" cy="4392613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D7AEDCB-1669-3781-769F-73449C73F70B}"/>
              </a:ext>
            </a:extLst>
          </p:cNvPr>
          <p:cNvSpPr txBox="1">
            <a:spLocks/>
          </p:cNvSpPr>
          <p:nvPr/>
        </p:nvSpPr>
        <p:spPr>
          <a:xfrm>
            <a:off x="654050" y="5189538"/>
            <a:ext cx="6510338" cy="87947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00" b="1">
                <a:solidFill>
                  <a:srgbClr val="FFFFFF"/>
                </a:solidFill>
              </a:rPr>
              <a:t>Multnomah</a:t>
            </a:r>
            <a:r>
              <a:rPr lang="en-US" sz="1300">
                <a:solidFill>
                  <a:srgbClr val="FFFFFF"/>
                </a:solidFill>
              </a:rPr>
              <a:t> County, OR</a:t>
            </a:r>
          </a:p>
          <a:p>
            <a:pPr marL="0" indent="0" algn="ctr">
              <a:buNone/>
            </a:pPr>
            <a:r>
              <a:rPr lang="en-US" sz="1300">
                <a:solidFill>
                  <a:srgbClr val="FFFFFF"/>
                </a:solidFill>
              </a:rPr>
              <a:t>Population: 815428 (2020 census)</a:t>
            </a:r>
          </a:p>
        </p:txBody>
      </p:sp>
      <p:pic>
        <p:nvPicPr>
          <p:cNvPr id="4" name="Picture 3" descr="Shape, circle, square&#10;&#10;Description automatically generated">
            <a:extLst>
              <a:ext uri="{FF2B5EF4-FFF2-40B4-BE49-F238E27FC236}">
                <a16:creationId xmlns:a16="http://schemas.microsoft.com/office/drawing/2014/main" id="{83D3D2FA-4AFB-B1B5-20E5-64B7A8ABD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1674813"/>
            <a:ext cx="4298950" cy="439261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8889B2D-C8D9-2C29-DF40-F852F5150C6F}"/>
              </a:ext>
            </a:extLst>
          </p:cNvPr>
          <p:cNvSpPr txBox="1">
            <a:spLocks/>
          </p:cNvSpPr>
          <p:nvPr/>
        </p:nvSpPr>
        <p:spPr>
          <a:xfrm>
            <a:off x="7239000" y="5189538"/>
            <a:ext cx="4298950" cy="87947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00" i="1">
                <a:solidFill>
                  <a:srgbClr val="FFFFFF"/>
                </a:solidFill>
              </a:rPr>
              <a:t>*Including 2019 for 1</a:t>
            </a:r>
            <a:r>
              <a:rPr lang="en-US" sz="1300" i="1" baseline="30000">
                <a:solidFill>
                  <a:srgbClr val="FFFFFF"/>
                </a:solidFill>
              </a:rPr>
              <a:t>st</a:t>
            </a:r>
            <a:r>
              <a:rPr lang="en-US" sz="1300" i="1">
                <a:solidFill>
                  <a:srgbClr val="FFFFFF"/>
                </a:solidFill>
              </a:rPr>
              <a:t> part of the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581061-45AE-801C-1656-FA35CB2E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Scope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B1331FA-5270-A77F-6EF4-38AED82718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21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12"/>
    </mc:Choice>
    <mc:Fallback>
      <p:transition spd="slow" advTm="20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2C02208-42F8-5C4D-BC58-8692471E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Housing Market</a:t>
            </a:r>
            <a:br>
              <a:rPr lang="en-US" sz="2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(Pre Covid vs During Covid)</a:t>
            </a:r>
          </a:p>
        </p:txBody>
      </p:sp>
      <p:pic>
        <p:nvPicPr>
          <p:cNvPr id="13" name="Picture 12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24D148A9-7628-51CE-35B0-8F9208A44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2195673"/>
            <a:ext cx="10905066" cy="335330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BFB1721-7523-5E1E-78BD-4202DFA689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90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26"/>
    </mc:Choice>
    <mc:Fallback>
      <p:transition spd="slow" advTm="19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D724BB2-1B57-71C4-7885-DE01248EE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Trend of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House Prices with Covid-19 cases</a:t>
            </a:r>
          </a:p>
        </p:txBody>
      </p:sp>
      <p:pic>
        <p:nvPicPr>
          <p:cNvPr id="14" name="Picture 13" descr="Chart, line chart, histogram&#10;&#10;Description automatically generated">
            <a:extLst>
              <a:ext uri="{FF2B5EF4-FFF2-40B4-BE49-F238E27FC236}">
                <a16:creationId xmlns:a16="http://schemas.microsoft.com/office/drawing/2014/main" id="{69EF01F1-9FB6-ED99-963D-64148EC66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2154779"/>
            <a:ext cx="10905066" cy="343509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0C916CD-B891-5CF9-88BD-DF19B6819A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43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76"/>
    </mc:Choice>
    <mc:Fallback>
      <p:transition spd="slow" advTm="17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D724BB2-1B57-71C4-7885-DE01248EE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Trend of Interest Rates with Covid-19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98652-9DA3-211E-51B3-0C5AE0403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2154779"/>
            <a:ext cx="10905066" cy="343509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5008D1B-4AB8-7DC7-5A5E-CDDC84AC53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50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50"/>
    </mc:Choice>
    <mc:Fallback>
      <p:transition spd="slow" advTm="20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148</Words>
  <Application>Microsoft Office PowerPoint</Application>
  <PresentationFormat>Widescreen</PresentationFormat>
  <Paragraphs>25</Paragraphs>
  <Slides>12</Slides>
  <Notes>3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Impact of Covid-19 on Housing Prices  Multnomah County, Oregon</vt:lpstr>
      <vt:lpstr>Motivation #1  (Work from HOME)</vt:lpstr>
      <vt:lpstr>Motivation #2  (Sensitive Supply Demand)</vt:lpstr>
      <vt:lpstr>Research Questions</vt:lpstr>
      <vt:lpstr>Data Sources</vt:lpstr>
      <vt:lpstr>Project Scope</vt:lpstr>
      <vt:lpstr>Housing Market (Pre Covid vs During Covid)</vt:lpstr>
      <vt:lpstr>Trend of House Prices with Covid-19 cases</vt:lpstr>
      <vt:lpstr>Trend of Interest Rates with Covid-19 cases</vt:lpstr>
      <vt:lpstr>ARIMA Results  (Sale Price conditioned on covid-19 cases)</vt:lpstr>
      <vt:lpstr>Caveats</vt:lpstr>
      <vt:lpstr>Human-Centered?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Covid-19 on Housing Prices  Multnomah County, Oregon</dc:title>
  <dc:creator>Juhi Choubey</dc:creator>
  <cp:lastModifiedBy>Juhi Choubey</cp:lastModifiedBy>
  <cp:revision>1</cp:revision>
  <dcterms:created xsi:type="dcterms:W3CDTF">2022-12-05T22:37:49Z</dcterms:created>
  <dcterms:modified xsi:type="dcterms:W3CDTF">2022-12-09T05:51:08Z</dcterms:modified>
</cp:coreProperties>
</file>